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1" r:id="rId3"/>
    <p:sldId id="257" r:id="rId4"/>
    <p:sldId id="258" r:id="rId5"/>
    <p:sldId id="264" r:id="rId6"/>
    <p:sldId id="263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70" r:id="rId15"/>
    <p:sldId id="272" r:id="rId16"/>
    <p:sldId id="273" r:id="rId17"/>
    <p:sldId id="274" r:id="rId18"/>
    <p:sldId id="275" r:id="rId19"/>
    <p:sldId id="282" r:id="rId20"/>
    <p:sldId id="277" r:id="rId21"/>
    <p:sldId id="276" r:id="rId22"/>
    <p:sldId id="278" r:id="rId23"/>
    <p:sldId id="279" r:id="rId24"/>
    <p:sldId id="280" r:id="rId25"/>
    <p:sldId id="285" r:id="rId26"/>
    <p:sldId id="283" r:id="rId27"/>
    <p:sldId id="284" r:id="rId28"/>
    <p:sldId id="286" r:id="rId2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82E"/>
    <a:srgbClr val="514E18"/>
    <a:srgbClr val="4B4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35692-CA79-4D6D-997D-103AE9E60955}" v="484" dt="2026-05-22T16:36:22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ia biondi" userId="159b83cfe34f1fc8" providerId="LiveId" clId="{2D05160C-545F-43F4-88A7-AEAFFED33C8D}"/>
    <pc:docChg chg="undo custSel addSld delSld modSld sldOrd">
      <pc:chgData name="noelia biondi" userId="159b83cfe34f1fc8" providerId="LiveId" clId="{2D05160C-545F-43F4-88A7-AEAFFED33C8D}" dt="2026-05-22T16:36:22.958" v="869" actId="20577"/>
      <pc:docMkLst>
        <pc:docMk/>
      </pc:docMkLst>
      <pc:sldChg chg="modSp mod">
        <pc:chgData name="noelia biondi" userId="159b83cfe34f1fc8" providerId="LiveId" clId="{2D05160C-545F-43F4-88A7-AEAFFED33C8D}" dt="2026-05-22T14:41:41.543" v="475" actId="1076"/>
        <pc:sldMkLst>
          <pc:docMk/>
          <pc:sldMk cId="664809257" sldId="257"/>
        </pc:sldMkLst>
        <pc:picChg chg="mod">
          <ac:chgData name="noelia biondi" userId="159b83cfe34f1fc8" providerId="LiveId" clId="{2D05160C-545F-43F4-88A7-AEAFFED33C8D}" dt="2026-05-22T14:41:41.543" v="475" actId="1076"/>
          <ac:picMkLst>
            <pc:docMk/>
            <pc:sldMk cId="664809257" sldId="257"/>
            <ac:picMk id="5" creationId="{9804B94B-58E0-4B60-A768-B136E2C6880C}"/>
          </ac:picMkLst>
        </pc:picChg>
      </pc:sldChg>
      <pc:sldChg chg="addSp delSp modSp mod">
        <pc:chgData name="noelia biondi" userId="159b83cfe34f1fc8" providerId="LiveId" clId="{2D05160C-545F-43F4-88A7-AEAFFED33C8D}" dt="2026-05-22T14:46:33.044" v="486" actId="1076"/>
        <pc:sldMkLst>
          <pc:docMk/>
          <pc:sldMk cId="980889148" sldId="259"/>
        </pc:sldMkLst>
        <pc:spChg chg="mod">
          <ac:chgData name="noelia biondi" userId="159b83cfe34f1fc8" providerId="LiveId" clId="{2D05160C-545F-43F4-88A7-AEAFFED33C8D}" dt="2026-05-22T14:46:33.044" v="486" actId="1076"/>
          <ac:spMkLst>
            <pc:docMk/>
            <pc:sldMk cId="980889148" sldId="259"/>
            <ac:spMk id="9" creationId="{63810022-D1D0-08DA-C7A4-A61A8285728B}"/>
          </ac:spMkLst>
        </pc:spChg>
        <pc:picChg chg="add mod">
          <ac:chgData name="noelia biondi" userId="159b83cfe34f1fc8" providerId="LiveId" clId="{2D05160C-545F-43F4-88A7-AEAFFED33C8D}" dt="2026-05-22T13:27:37.317" v="5" actId="1076"/>
          <ac:picMkLst>
            <pc:docMk/>
            <pc:sldMk cId="980889148" sldId="259"/>
            <ac:picMk id="2" creationId="{D77EC24D-997B-F881-7E29-D31FE11143E1}"/>
          </ac:picMkLst>
        </pc:picChg>
        <pc:picChg chg="del">
          <ac:chgData name="noelia biondi" userId="159b83cfe34f1fc8" providerId="LiveId" clId="{2D05160C-545F-43F4-88A7-AEAFFED33C8D}" dt="2026-05-22T13:27:27.331" v="0" actId="478"/>
          <ac:picMkLst>
            <pc:docMk/>
            <pc:sldMk cId="980889148" sldId="259"/>
            <ac:picMk id="3" creationId="{F3E58252-7922-0B9C-EC61-B63F872DCE72}"/>
          </ac:picMkLst>
        </pc:picChg>
      </pc:sldChg>
      <pc:sldChg chg="addSp delSp modSp mod">
        <pc:chgData name="noelia biondi" userId="159b83cfe34f1fc8" providerId="LiveId" clId="{2D05160C-545F-43F4-88A7-AEAFFED33C8D}" dt="2026-05-22T14:46:36.128" v="487" actId="1076"/>
        <pc:sldMkLst>
          <pc:docMk/>
          <pc:sldMk cId="2030441627" sldId="260"/>
        </pc:sldMkLst>
        <pc:spChg chg="mod">
          <ac:chgData name="noelia biondi" userId="159b83cfe34f1fc8" providerId="LiveId" clId="{2D05160C-545F-43F4-88A7-AEAFFED33C8D}" dt="2026-05-22T14:46:36.128" v="487" actId="1076"/>
          <ac:spMkLst>
            <pc:docMk/>
            <pc:sldMk cId="2030441627" sldId="260"/>
            <ac:spMk id="9" creationId="{4B4098FB-3026-7054-E585-50D41344A17B}"/>
          </ac:spMkLst>
        </pc:spChg>
        <pc:picChg chg="add del mod">
          <ac:chgData name="noelia biondi" userId="159b83cfe34f1fc8" providerId="LiveId" clId="{2D05160C-545F-43F4-88A7-AEAFFED33C8D}" dt="2026-05-22T14:42:48.158" v="476" actId="478"/>
          <ac:picMkLst>
            <pc:docMk/>
            <pc:sldMk cId="2030441627" sldId="260"/>
            <ac:picMk id="2" creationId="{4BE2C85B-3B83-D502-6750-C831133B4278}"/>
          </ac:picMkLst>
        </pc:picChg>
        <pc:picChg chg="add mod">
          <ac:chgData name="noelia biondi" userId="159b83cfe34f1fc8" providerId="LiveId" clId="{2D05160C-545F-43F4-88A7-AEAFFED33C8D}" dt="2026-05-22T14:44:33.750" v="479" actId="1076"/>
          <ac:picMkLst>
            <pc:docMk/>
            <pc:sldMk cId="2030441627" sldId="260"/>
            <ac:picMk id="3" creationId="{0910BD62-2C90-F987-DCEF-5FB8B2458C08}"/>
          </ac:picMkLst>
        </pc:picChg>
        <pc:picChg chg="del">
          <ac:chgData name="noelia biondi" userId="159b83cfe34f1fc8" providerId="LiveId" clId="{2D05160C-545F-43F4-88A7-AEAFFED33C8D}" dt="2026-05-22T13:27:46.970" v="6" actId="478"/>
          <ac:picMkLst>
            <pc:docMk/>
            <pc:sldMk cId="2030441627" sldId="260"/>
            <ac:picMk id="14" creationId="{9817A6C7-213C-7A23-D357-E625A6630AE9}"/>
          </ac:picMkLst>
        </pc:picChg>
      </pc:sldChg>
      <pc:sldChg chg="addSp delSp modSp mod">
        <pc:chgData name="noelia biondi" userId="159b83cfe34f1fc8" providerId="LiveId" clId="{2D05160C-545F-43F4-88A7-AEAFFED33C8D}" dt="2026-05-22T14:46:39.612" v="488" actId="1076"/>
        <pc:sldMkLst>
          <pc:docMk/>
          <pc:sldMk cId="2578173754" sldId="261"/>
        </pc:sldMkLst>
        <pc:spChg chg="mod">
          <ac:chgData name="noelia biondi" userId="159b83cfe34f1fc8" providerId="LiveId" clId="{2D05160C-545F-43F4-88A7-AEAFFED33C8D}" dt="2026-05-22T14:46:39.612" v="488" actId="1076"/>
          <ac:spMkLst>
            <pc:docMk/>
            <pc:sldMk cId="2578173754" sldId="261"/>
            <ac:spMk id="9" creationId="{D255D5C8-0577-C7E9-E957-ACFE894F2860}"/>
          </ac:spMkLst>
        </pc:spChg>
        <pc:picChg chg="add del">
          <ac:chgData name="noelia biondi" userId="159b83cfe34f1fc8" providerId="LiveId" clId="{2D05160C-545F-43F4-88A7-AEAFFED33C8D}" dt="2026-05-22T13:32:51.957" v="19" actId="478"/>
          <ac:picMkLst>
            <pc:docMk/>
            <pc:sldMk cId="2578173754" sldId="261"/>
            <ac:picMk id="2" creationId="{65A025A6-4A1F-3726-D0DE-87488C7D6EF4}"/>
          </ac:picMkLst>
        </pc:picChg>
        <pc:picChg chg="add del mod">
          <ac:chgData name="noelia biondi" userId="159b83cfe34f1fc8" providerId="LiveId" clId="{2D05160C-545F-43F4-88A7-AEAFFED33C8D}" dt="2026-05-22T14:45:01.637" v="480" actId="478"/>
          <ac:picMkLst>
            <pc:docMk/>
            <pc:sldMk cId="2578173754" sldId="261"/>
            <ac:picMk id="3" creationId="{96102BDE-B95B-7508-EA36-1CCBD0A43C91}"/>
          </ac:picMkLst>
        </pc:picChg>
        <pc:picChg chg="del">
          <ac:chgData name="noelia biondi" userId="159b83cfe34f1fc8" providerId="LiveId" clId="{2D05160C-545F-43F4-88A7-AEAFFED33C8D}" dt="2026-05-22T13:31:48.090" v="16" actId="478"/>
          <ac:picMkLst>
            <pc:docMk/>
            <pc:sldMk cId="2578173754" sldId="261"/>
            <ac:picMk id="4" creationId="{C6890061-6293-D270-503C-A6BF9CB6D3AC}"/>
          </ac:picMkLst>
        </pc:picChg>
        <pc:picChg chg="add mod">
          <ac:chgData name="noelia biondi" userId="159b83cfe34f1fc8" providerId="LiveId" clId="{2D05160C-545F-43F4-88A7-AEAFFED33C8D}" dt="2026-05-22T14:46:01.280" v="483" actId="1076"/>
          <ac:picMkLst>
            <pc:docMk/>
            <pc:sldMk cId="2578173754" sldId="261"/>
            <ac:picMk id="8" creationId="{945AB556-8201-8E77-987F-CAFB2F0D45C1}"/>
          </ac:picMkLst>
        </pc:picChg>
      </pc:sldChg>
      <pc:sldChg chg="addSp delSp modSp mod">
        <pc:chgData name="noelia biondi" userId="159b83cfe34f1fc8" providerId="LiveId" clId="{2D05160C-545F-43F4-88A7-AEAFFED33C8D}" dt="2026-05-22T13:31:38.242" v="15" actId="1076"/>
        <pc:sldMkLst>
          <pc:docMk/>
          <pc:sldMk cId="1176919502" sldId="264"/>
        </pc:sldMkLst>
        <pc:picChg chg="del">
          <ac:chgData name="noelia biondi" userId="159b83cfe34f1fc8" providerId="LiveId" clId="{2D05160C-545F-43F4-88A7-AEAFFED33C8D}" dt="2026-05-22T13:30:07.798" v="10" actId="478"/>
          <ac:picMkLst>
            <pc:docMk/>
            <pc:sldMk cId="1176919502" sldId="264"/>
            <ac:picMk id="3" creationId="{A2547782-13D3-FCDB-B04A-0E8FCACA9ACB}"/>
          </ac:picMkLst>
        </pc:picChg>
        <pc:picChg chg="add mod">
          <ac:chgData name="noelia biondi" userId="159b83cfe34f1fc8" providerId="LiveId" clId="{2D05160C-545F-43F4-88A7-AEAFFED33C8D}" dt="2026-05-22T13:31:38.242" v="15" actId="1076"/>
          <ac:picMkLst>
            <pc:docMk/>
            <pc:sldMk cId="1176919502" sldId="264"/>
            <ac:picMk id="4" creationId="{2F4E4226-0D54-270B-20AE-CC281F58AFFC}"/>
          </ac:picMkLst>
        </pc:picChg>
      </pc:sldChg>
      <pc:sldChg chg="addSp delSp modSp mod">
        <pc:chgData name="noelia biondi" userId="159b83cfe34f1fc8" providerId="LiveId" clId="{2D05160C-545F-43F4-88A7-AEAFFED33C8D}" dt="2026-05-22T14:46:29.702" v="485" actId="1076"/>
        <pc:sldMkLst>
          <pc:docMk/>
          <pc:sldMk cId="3052890584" sldId="265"/>
        </pc:sldMkLst>
        <pc:spChg chg="mod">
          <ac:chgData name="noelia biondi" userId="159b83cfe34f1fc8" providerId="LiveId" clId="{2D05160C-545F-43F4-88A7-AEAFFED33C8D}" dt="2026-05-22T14:46:29.702" v="485" actId="1076"/>
          <ac:spMkLst>
            <pc:docMk/>
            <pc:sldMk cId="3052890584" sldId="265"/>
            <ac:spMk id="9" creationId="{C67B06B7-7F30-D32F-8888-637639028918}"/>
          </ac:spMkLst>
        </pc:spChg>
        <pc:picChg chg="del">
          <ac:chgData name="noelia biondi" userId="159b83cfe34f1fc8" providerId="LiveId" clId="{2D05160C-545F-43F4-88A7-AEAFFED33C8D}" dt="2026-05-22T13:33:19.413" v="24" actId="478"/>
          <ac:picMkLst>
            <pc:docMk/>
            <pc:sldMk cId="3052890584" sldId="265"/>
            <ac:picMk id="2" creationId="{92F7EDB1-66DE-15A3-83AE-0446F443D1AE}"/>
          </ac:picMkLst>
        </pc:picChg>
        <pc:picChg chg="add mod">
          <ac:chgData name="noelia biondi" userId="159b83cfe34f1fc8" providerId="LiveId" clId="{2D05160C-545F-43F4-88A7-AEAFFED33C8D}" dt="2026-05-22T14:46:25.788" v="484" actId="1076"/>
          <ac:picMkLst>
            <pc:docMk/>
            <pc:sldMk cId="3052890584" sldId="265"/>
            <ac:picMk id="3" creationId="{968B8BFF-ED04-D62A-8896-AB9141CDF453}"/>
          </ac:picMkLst>
        </pc:picChg>
      </pc:sldChg>
      <pc:sldChg chg="addSp delSp modSp mod">
        <pc:chgData name="noelia biondi" userId="159b83cfe34f1fc8" providerId="LiveId" clId="{2D05160C-545F-43F4-88A7-AEAFFED33C8D}" dt="2026-05-22T13:36:38.981" v="39" actId="1076"/>
        <pc:sldMkLst>
          <pc:docMk/>
          <pc:sldMk cId="2052610054" sldId="266"/>
        </pc:sldMkLst>
        <pc:spChg chg="mod">
          <ac:chgData name="noelia biondi" userId="159b83cfe34f1fc8" providerId="LiveId" clId="{2D05160C-545F-43F4-88A7-AEAFFED33C8D}" dt="2026-05-22T13:36:38.981" v="39" actId="1076"/>
          <ac:spMkLst>
            <pc:docMk/>
            <pc:sldMk cId="2052610054" sldId="266"/>
            <ac:spMk id="9" creationId="{5C847B9B-AF3D-7DDE-2E04-D5F4A399732F}"/>
          </ac:spMkLst>
        </pc:spChg>
        <pc:picChg chg="add mod">
          <ac:chgData name="noelia biondi" userId="159b83cfe34f1fc8" providerId="LiveId" clId="{2D05160C-545F-43F4-88A7-AEAFFED33C8D}" dt="2026-05-22T13:36:07.188" v="36" actId="1076"/>
          <ac:picMkLst>
            <pc:docMk/>
            <pc:sldMk cId="2052610054" sldId="266"/>
            <ac:picMk id="2" creationId="{41C26D26-E6F3-EB84-3306-03EEE22A813C}"/>
          </ac:picMkLst>
        </pc:picChg>
        <pc:picChg chg="del">
          <ac:chgData name="noelia biondi" userId="159b83cfe34f1fc8" providerId="LiveId" clId="{2D05160C-545F-43F4-88A7-AEAFFED33C8D}" dt="2026-05-22T13:34:20.540" v="31" actId="478"/>
          <ac:picMkLst>
            <pc:docMk/>
            <pc:sldMk cId="2052610054" sldId="266"/>
            <ac:picMk id="4" creationId="{9541922C-6068-6840-E098-E9FE0DA55B8B}"/>
          </ac:picMkLst>
        </pc:picChg>
        <pc:picChg chg="mod">
          <ac:chgData name="noelia biondi" userId="159b83cfe34f1fc8" providerId="LiveId" clId="{2D05160C-545F-43F4-88A7-AEAFFED33C8D}" dt="2026-05-22T13:36:35.880" v="38" actId="1076"/>
          <ac:picMkLst>
            <pc:docMk/>
            <pc:sldMk cId="2052610054" sldId="266"/>
            <ac:picMk id="5" creationId="{E140ADEF-F037-1CD7-67F8-2E90FDB4A49A}"/>
          </ac:picMkLst>
        </pc:picChg>
      </pc:sldChg>
      <pc:sldChg chg="addSp delSp modSp mod">
        <pc:chgData name="noelia biondi" userId="159b83cfe34f1fc8" providerId="LiveId" clId="{2D05160C-545F-43F4-88A7-AEAFFED33C8D}" dt="2026-05-22T13:39:22.801" v="54" actId="1076"/>
        <pc:sldMkLst>
          <pc:docMk/>
          <pc:sldMk cId="3097305878" sldId="267"/>
        </pc:sldMkLst>
        <pc:spChg chg="mod">
          <ac:chgData name="noelia biondi" userId="159b83cfe34f1fc8" providerId="LiveId" clId="{2D05160C-545F-43F4-88A7-AEAFFED33C8D}" dt="2026-05-22T13:36:52.883" v="42" actId="27636"/>
          <ac:spMkLst>
            <pc:docMk/>
            <pc:sldMk cId="3097305878" sldId="267"/>
            <ac:spMk id="9" creationId="{5BF7CC43-00B5-BCE8-B37F-35FC3DBEBAEC}"/>
          </ac:spMkLst>
        </pc:spChg>
        <pc:picChg chg="del">
          <ac:chgData name="noelia biondi" userId="159b83cfe34f1fc8" providerId="LiveId" clId="{2D05160C-545F-43F4-88A7-AEAFFED33C8D}" dt="2026-05-22T13:36:49.030" v="40" actId="478"/>
          <ac:picMkLst>
            <pc:docMk/>
            <pc:sldMk cId="3097305878" sldId="267"/>
            <ac:picMk id="2" creationId="{CDD6D6ED-6B6B-A8EB-1CB6-ADEE9E124C93}"/>
          </ac:picMkLst>
        </pc:picChg>
        <pc:picChg chg="add del mod">
          <ac:chgData name="noelia biondi" userId="159b83cfe34f1fc8" providerId="LiveId" clId="{2D05160C-545F-43F4-88A7-AEAFFED33C8D}" dt="2026-05-22T13:38:00.927" v="49" actId="478"/>
          <ac:picMkLst>
            <pc:docMk/>
            <pc:sldMk cId="3097305878" sldId="267"/>
            <ac:picMk id="3" creationId="{01A3D13F-18A6-8F89-EFDA-81D290378952}"/>
          </ac:picMkLst>
        </pc:picChg>
        <pc:picChg chg="add mod">
          <ac:chgData name="noelia biondi" userId="159b83cfe34f1fc8" providerId="LiveId" clId="{2D05160C-545F-43F4-88A7-AEAFFED33C8D}" dt="2026-05-22T13:39:22.801" v="54" actId="1076"/>
          <ac:picMkLst>
            <pc:docMk/>
            <pc:sldMk cId="3097305878" sldId="267"/>
            <ac:picMk id="4" creationId="{407F6EF1-80CE-A812-9F3F-0AF85493D0E3}"/>
          </ac:picMkLst>
        </pc:picChg>
      </pc:sldChg>
      <pc:sldChg chg="addSp delSp modSp mod">
        <pc:chgData name="noelia biondi" userId="159b83cfe34f1fc8" providerId="LiveId" clId="{2D05160C-545F-43F4-88A7-AEAFFED33C8D}" dt="2026-05-22T13:40:43.386" v="59" actId="1076"/>
        <pc:sldMkLst>
          <pc:docMk/>
          <pc:sldMk cId="3393998858" sldId="268"/>
        </pc:sldMkLst>
        <pc:picChg chg="add mod">
          <ac:chgData name="noelia biondi" userId="159b83cfe34f1fc8" providerId="LiveId" clId="{2D05160C-545F-43F4-88A7-AEAFFED33C8D}" dt="2026-05-22T13:40:43.386" v="59" actId="1076"/>
          <ac:picMkLst>
            <pc:docMk/>
            <pc:sldMk cId="3393998858" sldId="268"/>
            <ac:picMk id="2" creationId="{5CECACAE-F97A-969F-AB42-083C15B26189}"/>
          </ac:picMkLst>
        </pc:picChg>
        <pc:picChg chg="del">
          <ac:chgData name="noelia biondi" userId="159b83cfe34f1fc8" providerId="LiveId" clId="{2D05160C-545F-43F4-88A7-AEAFFED33C8D}" dt="2026-05-22T13:39:27.584" v="55" actId="478"/>
          <ac:picMkLst>
            <pc:docMk/>
            <pc:sldMk cId="3393998858" sldId="268"/>
            <ac:picMk id="4" creationId="{A6E017ED-3B33-6282-5C6D-4F43DCC53BA3}"/>
          </ac:picMkLst>
        </pc:picChg>
      </pc:sldChg>
      <pc:sldChg chg="delSp del mod">
        <pc:chgData name="noelia biondi" userId="159b83cfe34f1fc8" providerId="LiveId" clId="{2D05160C-545F-43F4-88A7-AEAFFED33C8D}" dt="2026-05-22T13:41:11.826" v="61" actId="47"/>
        <pc:sldMkLst>
          <pc:docMk/>
          <pc:sldMk cId="4229218306" sldId="269"/>
        </pc:sldMkLst>
        <pc:picChg chg="del">
          <ac:chgData name="noelia biondi" userId="159b83cfe34f1fc8" providerId="LiveId" clId="{2D05160C-545F-43F4-88A7-AEAFFED33C8D}" dt="2026-05-22T13:40:50.436" v="60" actId="478"/>
          <ac:picMkLst>
            <pc:docMk/>
            <pc:sldMk cId="4229218306" sldId="269"/>
            <ac:picMk id="2" creationId="{5E5F8B4E-F23C-1973-0C46-481C2600CEDD}"/>
          </ac:picMkLst>
        </pc:picChg>
      </pc:sldChg>
      <pc:sldChg chg="addSp delSp modSp mod">
        <pc:chgData name="noelia biondi" userId="159b83cfe34f1fc8" providerId="LiveId" clId="{2D05160C-545F-43F4-88A7-AEAFFED33C8D}" dt="2026-05-22T14:47:53.079" v="493" actId="1076"/>
        <pc:sldMkLst>
          <pc:docMk/>
          <pc:sldMk cId="1484258987" sldId="270"/>
        </pc:sldMkLst>
        <pc:spChg chg="mod">
          <ac:chgData name="noelia biondi" userId="159b83cfe34f1fc8" providerId="LiveId" clId="{2D05160C-545F-43F4-88A7-AEAFFED33C8D}" dt="2026-05-22T14:47:49.833" v="492" actId="1076"/>
          <ac:spMkLst>
            <pc:docMk/>
            <pc:sldMk cId="1484258987" sldId="270"/>
            <ac:spMk id="9" creationId="{75A47CBB-BEF9-3EE7-48B1-31EAAA7EAEC6}"/>
          </ac:spMkLst>
        </pc:spChg>
        <pc:picChg chg="del mod">
          <ac:chgData name="noelia biondi" userId="159b83cfe34f1fc8" providerId="LiveId" clId="{2D05160C-545F-43F4-88A7-AEAFFED33C8D}" dt="2026-05-22T13:41:38.351" v="65" actId="478"/>
          <ac:picMkLst>
            <pc:docMk/>
            <pc:sldMk cId="1484258987" sldId="270"/>
            <ac:picMk id="2" creationId="{91ADDA8F-3818-74E8-7851-59BF71A2A44B}"/>
          </ac:picMkLst>
        </pc:picChg>
        <pc:picChg chg="add mod">
          <ac:chgData name="noelia biondi" userId="159b83cfe34f1fc8" providerId="LiveId" clId="{2D05160C-545F-43F4-88A7-AEAFFED33C8D}" dt="2026-05-22T13:42:48.876" v="71" actId="14100"/>
          <ac:picMkLst>
            <pc:docMk/>
            <pc:sldMk cId="1484258987" sldId="270"/>
            <ac:picMk id="3" creationId="{10CDFB74-1804-7BF7-A008-CD9D08019571}"/>
          </ac:picMkLst>
        </pc:picChg>
        <pc:picChg chg="add del mod">
          <ac:chgData name="noelia biondi" userId="159b83cfe34f1fc8" providerId="LiveId" clId="{2D05160C-545F-43F4-88A7-AEAFFED33C8D}" dt="2026-05-22T13:44:41.244" v="75" actId="478"/>
          <ac:picMkLst>
            <pc:docMk/>
            <pc:sldMk cId="1484258987" sldId="270"/>
            <ac:picMk id="4" creationId="{16965D8C-7C18-295E-4EAB-9F14891F08CE}"/>
          </ac:picMkLst>
        </pc:picChg>
        <pc:picChg chg="mod">
          <ac:chgData name="noelia biondi" userId="159b83cfe34f1fc8" providerId="LiveId" clId="{2D05160C-545F-43F4-88A7-AEAFFED33C8D}" dt="2026-05-22T14:47:53.079" v="493" actId="1076"/>
          <ac:picMkLst>
            <pc:docMk/>
            <pc:sldMk cId="1484258987" sldId="270"/>
            <ac:picMk id="5" creationId="{C83CA202-C8CF-2F54-8F01-E691D7576D96}"/>
          </ac:picMkLst>
        </pc:picChg>
        <pc:picChg chg="add mod">
          <ac:chgData name="noelia biondi" userId="159b83cfe34f1fc8" providerId="LiveId" clId="{2D05160C-545F-43F4-88A7-AEAFFED33C8D}" dt="2026-05-22T13:45:50.714" v="80" actId="1076"/>
          <ac:picMkLst>
            <pc:docMk/>
            <pc:sldMk cId="1484258987" sldId="270"/>
            <ac:picMk id="8" creationId="{A567B32F-0378-6344-3E9A-568E277C7E16}"/>
          </ac:picMkLst>
        </pc:picChg>
      </pc:sldChg>
      <pc:sldChg chg="modSp mod">
        <pc:chgData name="noelia biondi" userId="159b83cfe34f1fc8" providerId="LiveId" clId="{2D05160C-545F-43F4-88A7-AEAFFED33C8D}" dt="2026-05-22T14:48:08.587" v="496" actId="1076"/>
        <pc:sldMkLst>
          <pc:docMk/>
          <pc:sldMk cId="4255372171" sldId="272"/>
        </pc:sldMkLst>
        <pc:spChg chg="mod">
          <ac:chgData name="noelia biondi" userId="159b83cfe34f1fc8" providerId="LiveId" clId="{2D05160C-545F-43F4-88A7-AEAFFED33C8D}" dt="2026-05-22T14:48:06.009" v="495" actId="1076"/>
          <ac:spMkLst>
            <pc:docMk/>
            <pc:sldMk cId="4255372171" sldId="272"/>
            <ac:spMk id="6" creationId="{EDD8E01D-4821-DFE5-E608-EDB161CFBBA4}"/>
          </ac:spMkLst>
        </pc:spChg>
        <pc:picChg chg="mod">
          <ac:chgData name="noelia biondi" userId="159b83cfe34f1fc8" providerId="LiveId" clId="{2D05160C-545F-43F4-88A7-AEAFFED33C8D}" dt="2026-05-22T14:48:08.587" v="496" actId="1076"/>
          <ac:picMkLst>
            <pc:docMk/>
            <pc:sldMk cId="4255372171" sldId="272"/>
            <ac:picMk id="5" creationId="{B7E18FB4-0312-ED3D-4970-E372A5CDDB83}"/>
          </ac:picMkLst>
        </pc:picChg>
      </pc:sldChg>
      <pc:sldChg chg="modSp mod">
        <pc:chgData name="noelia biondi" userId="159b83cfe34f1fc8" providerId="LiveId" clId="{2D05160C-545F-43F4-88A7-AEAFFED33C8D}" dt="2026-05-22T14:48:23.726" v="497" actId="1076"/>
        <pc:sldMkLst>
          <pc:docMk/>
          <pc:sldMk cId="2791493152" sldId="273"/>
        </pc:sldMkLst>
        <pc:spChg chg="mod">
          <ac:chgData name="noelia biondi" userId="159b83cfe34f1fc8" providerId="LiveId" clId="{2D05160C-545F-43F4-88A7-AEAFFED33C8D}" dt="2026-05-22T14:48:23.726" v="497" actId="1076"/>
          <ac:spMkLst>
            <pc:docMk/>
            <pc:sldMk cId="2791493152" sldId="273"/>
            <ac:spMk id="6" creationId="{E7D6CF6E-1C60-4556-DA2E-DE23AF2AB55C}"/>
          </ac:spMkLst>
        </pc:spChg>
      </pc:sldChg>
      <pc:sldChg chg="modSp mod">
        <pc:chgData name="noelia biondi" userId="159b83cfe34f1fc8" providerId="LiveId" clId="{2D05160C-545F-43F4-88A7-AEAFFED33C8D}" dt="2026-05-22T14:48:36.212" v="498" actId="1076"/>
        <pc:sldMkLst>
          <pc:docMk/>
          <pc:sldMk cId="329936099" sldId="274"/>
        </pc:sldMkLst>
        <pc:spChg chg="mod">
          <ac:chgData name="noelia biondi" userId="159b83cfe34f1fc8" providerId="LiveId" clId="{2D05160C-545F-43F4-88A7-AEAFFED33C8D}" dt="2026-05-22T14:48:36.212" v="498" actId="1076"/>
          <ac:spMkLst>
            <pc:docMk/>
            <pc:sldMk cId="329936099" sldId="274"/>
            <ac:spMk id="6" creationId="{A5679098-CC7E-CCE9-BC21-9F77B2CFF8E9}"/>
          </ac:spMkLst>
        </pc:spChg>
      </pc:sldChg>
      <pc:sldChg chg="addSp delSp modSp mod">
        <pc:chgData name="noelia biondi" userId="159b83cfe34f1fc8" providerId="LiveId" clId="{2D05160C-545F-43F4-88A7-AEAFFED33C8D}" dt="2026-05-22T15:05:56.897" v="525" actId="14100"/>
        <pc:sldMkLst>
          <pc:docMk/>
          <pc:sldMk cId="3705644828" sldId="275"/>
        </pc:sldMkLst>
        <pc:spChg chg="mod">
          <ac:chgData name="noelia biondi" userId="159b83cfe34f1fc8" providerId="LiveId" clId="{2D05160C-545F-43F4-88A7-AEAFFED33C8D}" dt="2026-05-22T15:05:52.250" v="523" actId="14100"/>
          <ac:spMkLst>
            <pc:docMk/>
            <pc:sldMk cId="3705644828" sldId="275"/>
            <ac:spMk id="6" creationId="{024791D6-ED4D-5661-C56C-DE937D9A7395}"/>
          </ac:spMkLst>
        </pc:spChg>
        <pc:spChg chg="add del mod">
          <ac:chgData name="noelia biondi" userId="159b83cfe34f1fc8" providerId="LiveId" clId="{2D05160C-545F-43F4-88A7-AEAFFED33C8D}" dt="2026-05-22T15:04:58.110" v="520" actId="478"/>
          <ac:spMkLst>
            <pc:docMk/>
            <pc:sldMk cId="3705644828" sldId="275"/>
            <ac:spMk id="12" creationId="{94870A3D-2B91-AEE0-EBB7-F3E4D9D9A05F}"/>
          </ac:spMkLst>
        </pc:spChg>
        <pc:picChg chg="add del mod">
          <ac:chgData name="noelia biondi" userId="159b83cfe34f1fc8" providerId="LiveId" clId="{2D05160C-545F-43F4-88A7-AEAFFED33C8D}" dt="2026-05-22T13:51:07.671" v="84" actId="478"/>
          <ac:picMkLst>
            <pc:docMk/>
            <pc:sldMk cId="3705644828" sldId="275"/>
            <ac:picMk id="2" creationId="{6CAB0969-245F-B921-C7AB-CCC893CA783F}"/>
          </ac:picMkLst>
        </pc:picChg>
        <pc:picChg chg="del">
          <ac:chgData name="noelia biondi" userId="159b83cfe34f1fc8" providerId="LiveId" clId="{2D05160C-545F-43F4-88A7-AEAFFED33C8D}" dt="2026-05-22T13:50:58.557" v="81" actId="478"/>
          <ac:picMkLst>
            <pc:docMk/>
            <pc:sldMk cId="3705644828" sldId="275"/>
            <ac:picMk id="4" creationId="{82027CA7-3CC2-2E67-E2CA-915ED95D5C22}"/>
          </ac:picMkLst>
        </pc:picChg>
        <pc:picChg chg="mod">
          <ac:chgData name="noelia biondi" userId="159b83cfe34f1fc8" providerId="LiveId" clId="{2D05160C-545F-43F4-88A7-AEAFFED33C8D}" dt="2026-05-22T15:04:54.883" v="519" actId="1076"/>
          <ac:picMkLst>
            <pc:docMk/>
            <pc:sldMk cId="3705644828" sldId="275"/>
            <ac:picMk id="5" creationId="{612BF955-0AD0-33FF-4FCD-A34FF3AF5FC3}"/>
          </ac:picMkLst>
        </pc:picChg>
        <pc:picChg chg="add del mod">
          <ac:chgData name="noelia biondi" userId="159b83cfe34f1fc8" providerId="LiveId" clId="{2D05160C-545F-43F4-88A7-AEAFFED33C8D}" dt="2026-05-22T13:56:47.339" v="139" actId="478"/>
          <ac:picMkLst>
            <pc:docMk/>
            <pc:sldMk cId="3705644828" sldId="275"/>
            <ac:picMk id="7" creationId="{6E579D13-D84D-0C70-6463-872B20D9827E}"/>
          </ac:picMkLst>
        </pc:picChg>
        <pc:picChg chg="add del mod">
          <ac:chgData name="noelia biondi" userId="159b83cfe34f1fc8" providerId="LiveId" clId="{2D05160C-545F-43F4-88A7-AEAFFED33C8D}" dt="2026-05-22T15:02:13.554" v="508" actId="478"/>
          <ac:picMkLst>
            <pc:docMk/>
            <pc:sldMk cId="3705644828" sldId="275"/>
            <ac:picMk id="9" creationId="{FC5AFB3D-448B-1F21-1967-47419E347E9D}"/>
          </ac:picMkLst>
        </pc:picChg>
        <pc:picChg chg="add del mod modCrop">
          <ac:chgData name="noelia biondi" userId="159b83cfe34f1fc8" providerId="LiveId" clId="{2D05160C-545F-43F4-88A7-AEAFFED33C8D}" dt="2026-05-22T15:02:45.708" v="514" actId="478"/>
          <ac:picMkLst>
            <pc:docMk/>
            <pc:sldMk cId="3705644828" sldId="275"/>
            <ac:picMk id="11" creationId="{342E6433-97BB-D9BC-1471-4E8A7E362357}"/>
          </ac:picMkLst>
        </pc:picChg>
        <pc:picChg chg="add mod">
          <ac:chgData name="noelia biondi" userId="159b83cfe34f1fc8" providerId="LiveId" clId="{2D05160C-545F-43F4-88A7-AEAFFED33C8D}" dt="2026-05-22T15:05:56.897" v="525" actId="14100"/>
          <ac:picMkLst>
            <pc:docMk/>
            <pc:sldMk cId="3705644828" sldId="275"/>
            <ac:picMk id="14" creationId="{07EA2937-AA12-EF10-ADB4-C5D7453D4236}"/>
          </ac:picMkLst>
        </pc:picChg>
      </pc:sldChg>
      <pc:sldChg chg="modSp mod">
        <pc:chgData name="noelia biondi" userId="159b83cfe34f1fc8" providerId="LiveId" clId="{2D05160C-545F-43F4-88A7-AEAFFED33C8D}" dt="2026-05-22T14:50:22.656" v="504" actId="1076"/>
        <pc:sldMkLst>
          <pc:docMk/>
          <pc:sldMk cId="2676546347" sldId="276"/>
        </pc:sldMkLst>
        <pc:spChg chg="mod">
          <ac:chgData name="noelia biondi" userId="159b83cfe34f1fc8" providerId="LiveId" clId="{2D05160C-545F-43F4-88A7-AEAFFED33C8D}" dt="2026-05-22T14:50:20.462" v="503" actId="1076"/>
          <ac:spMkLst>
            <pc:docMk/>
            <pc:sldMk cId="2676546347" sldId="276"/>
            <ac:spMk id="6" creationId="{21495A02-317E-9EB6-B676-9376FDD46113}"/>
          </ac:spMkLst>
        </pc:spChg>
        <pc:picChg chg="mod">
          <ac:chgData name="noelia biondi" userId="159b83cfe34f1fc8" providerId="LiveId" clId="{2D05160C-545F-43F4-88A7-AEAFFED33C8D}" dt="2026-05-22T14:50:22.656" v="504" actId="1076"/>
          <ac:picMkLst>
            <pc:docMk/>
            <pc:sldMk cId="2676546347" sldId="276"/>
            <ac:picMk id="5" creationId="{8EDE18F0-33FC-60D9-6235-988B53747C88}"/>
          </ac:picMkLst>
        </pc:picChg>
      </pc:sldChg>
      <pc:sldChg chg="modSp mod">
        <pc:chgData name="noelia biondi" userId="159b83cfe34f1fc8" providerId="LiveId" clId="{2D05160C-545F-43F4-88A7-AEAFFED33C8D}" dt="2026-05-22T14:49:56.892" v="501" actId="1076"/>
        <pc:sldMkLst>
          <pc:docMk/>
          <pc:sldMk cId="2799914393" sldId="277"/>
        </pc:sldMkLst>
        <pc:spChg chg="mod">
          <ac:chgData name="noelia biondi" userId="159b83cfe34f1fc8" providerId="LiveId" clId="{2D05160C-545F-43F4-88A7-AEAFFED33C8D}" dt="2026-05-22T14:49:56.892" v="501" actId="1076"/>
          <ac:spMkLst>
            <pc:docMk/>
            <pc:sldMk cId="2799914393" sldId="277"/>
            <ac:spMk id="6" creationId="{C257BDBC-5B00-F2E2-72BE-0EEC1DE6DABA}"/>
          </ac:spMkLst>
        </pc:spChg>
      </pc:sldChg>
      <pc:sldChg chg="modSp mod">
        <pc:chgData name="noelia biondi" userId="159b83cfe34f1fc8" providerId="LiveId" clId="{2D05160C-545F-43F4-88A7-AEAFFED33C8D}" dt="2026-05-22T14:50:47.939" v="505" actId="1076"/>
        <pc:sldMkLst>
          <pc:docMk/>
          <pc:sldMk cId="410204156" sldId="278"/>
        </pc:sldMkLst>
        <pc:spChg chg="mod">
          <ac:chgData name="noelia biondi" userId="159b83cfe34f1fc8" providerId="LiveId" clId="{2D05160C-545F-43F4-88A7-AEAFFED33C8D}" dt="2026-05-22T14:50:47.939" v="505" actId="1076"/>
          <ac:spMkLst>
            <pc:docMk/>
            <pc:sldMk cId="410204156" sldId="278"/>
            <ac:spMk id="6" creationId="{5168456F-CC95-9154-8EF2-B0CC65F1A00A}"/>
          </ac:spMkLst>
        </pc:spChg>
      </pc:sldChg>
      <pc:sldChg chg="modSp mod">
        <pc:chgData name="noelia biondi" userId="159b83cfe34f1fc8" providerId="LiveId" clId="{2D05160C-545F-43F4-88A7-AEAFFED33C8D}" dt="2026-05-22T14:50:59.545" v="506" actId="1076"/>
        <pc:sldMkLst>
          <pc:docMk/>
          <pc:sldMk cId="2244757268" sldId="279"/>
        </pc:sldMkLst>
        <pc:spChg chg="mod">
          <ac:chgData name="noelia biondi" userId="159b83cfe34f1fc8" providerId="LiveId" clId="{2D05160C-545F-43F4-88A7-AEAFFED33C8D}" dt="2026-05-22T14:50:59.545" v="506" actId="1076"/>
          <ac:spMkLst>
            <pc:docMk/>
            <pc:sldMk cId="2244757268" sldId="279"/>
            <ac:spMk id="6" creationId="{B9D58DCC-18AA-3956-F27B-61B16E84DC7C}"/>
          </ac:spMkLst>
        </pc:spChg>
      </pc:sldChg>
      <pc:sldChg chg="modSp mod">
        <pc:chgData name="noelia biondi" userId="159b83cfe34f1fc8" providerId="LiveId" clId="{2D05160C-545F-43F4-88A7-AEAFFED33C8D}" dt="2026-05-22T14:51:10.607" v="507" actId="1076"/>
        <pc:sldMkLst>
          <pc:docMk/>
          <pc:sldMk cId="2866562914" sldId="280"/>
        </pc:sldMkLst>
        <pc:spChg chg="mod">
          <ac:chgData name="noelia biondi" userId="159b83cfe34f1fc8" providerId="LiveId" clId="{2D05160C-545F-43F4-88A7-AEAFFED33C8D}" dt="2026-05-22T14:51:10.607" v="507" actId="1076"/>
          <ac:spMkLst>
            <pc:docMk/>
            <pc:sldMk cId="2866562914" sldId="280"/>
            <ac:spMk id="6" creationId="{82EB6DFE-FBEC-2722-8C88-E25C9D780142}"/>
          </ac:spMkLst>
        </pc:spChg>
      </pc:sldChg>
      <pc:sldChg chg="modSp add mod">
        <pc:chgData name="noelia biondi" userId="159b83cfe34f1fc8" providerId="LiveId" clId="{2D05160C-545F-43F4-88A7-AEAFFED33C8D}" dt="2026-05-22T14:49:16.483" v="500" actId="1076"/>
        <pc:sldMkLst>
          <pc:docMk/>
          <pc:sldMk cId="230243725" sldId="282"/>
        </pc:sldMkLst>
        <pc:spChg chg="mod">
          <ac:chgData name="noelia biondi" userId="159b83cfe34f1fc8" providerId="LiveId" clId="{2D05160C-545F-43F4-88A7-AEAFFED33C8D}" dt="2026-05-22T14:49:16.483" v="500" actId="1076"/>
          <ac:spMkLst>
            <pc:docMk/>
            <pc:sldMk cId="230243725" sldId="282"/>
            <ac:spMk id="6" creationId="{2FD25A0A-278D-105E-C217-5C808AEB601B}"/>
          </ac:spMkLst>
        </pc:spChg>
      </pc:sldChg>
      <pc:sldChg chg="add del">
        <pc:chgData name="noelia biondi" userId="159b83cfe34f1fc8" providerId="LiveId" clId="{2D05160C-545F-43F4-88A7-AEAFFED33C8D}" dt="2026-05-22T13:59:13.833" v="154" actId="47"/>
        <pc:sldMkLst>
          <pc:docMk/>
          <pc:sldMk cId="2523255535" sldId="283"/>
        </pc:sldMkLst>
      </pc:sldChg>
      <pc:sldChg chg="addSp delSp modSp add mod">
        <pc:chgData name="noelia biondi" userId="159b83cfe34f1fc8" providerId="LiveId" clId="{2D05160C-545F-43F4-88A7-AEAFFED33C8D}" dt="2026-05-22T14:06:56.059" v="228" actId="164"/>
        <pc:sldMkLst>
          <pc:docMk/>
          <pc:sldMk cId="2910866760" sldId="283"/>
        </pc:sldMkLst>
        <pc:spChg chg="add del">
          <ac:chgData name="noelia biondi" userId="159b83cfe34f1fc8" providerId="LiveId" clId="{2D05160C-545F-43F4-88A7-AEAFFED33C8D}" dt="2026-05-22T14:01:12.382" v="183" actId="22"/>
          <ac:spMkLst>
            <pc:docMk/>
            <pc:sldMk cId="2910866760" sldId="283"/>
            <ac:spMk id="3" creationId="{427126F1-1E12-AAA5-9991-8B7FB6F8B112}"/>
          </ac:spMkLst>
        </pc:spChg>
        <pc:spChg chg="mod">
          <ac:chgData name="noelia biondi" userId="159b83cfe34f1fc8" providerId="LiveId" clId="{2D05160C-545F-43F4-88A7-AEAFFED33C8D}" dt="2026-05-22T13:59:53.705" v="180" actId="20577"/>
          <ac:spMkLst>
            <pc:docMk/>
            <pc:sldMk cId="2910866760" sldId="283"/>
            <ac:spMk id="6" creationId="{1C4BD019-E16D-66A5-1269-3801100096C5}"/>
          </ac:spMkLst>
        </pc:spChg>
        <pc:spChg chg="add del">
          <ac:chgData name="noelia biondi" userId="159b83cfe34f1fc8" providerId="LiveId" clId="{2D05160C-545F-43F4-88A7-AEAFFED33C8D}" dt="2026-05-22T14:01:44.086" v="194" actId="478"/>
          <ac:spMkLst>
            <pc:docMk/>
            <pc:sldMk cId="2910866760" sldId="283"/>
            <ac:spMk id="8" creationId="{D105A0C6-3A4D-F157-5146-D2596976A19B}"/>
          </ac:spMkLst>
        </pc:spChg>
        <pc:spChg chg="add del">
          <ac:chgData name="noelia biondi" userId="159b83cfe34f1fc8" providerId="LiveId" clId="{2D05160C-545F-43F4-88A7-AEAFFED33C8D}" dt="2026-05-22T14:01:36.922" v="188" actId="22"/>
          <ac:spMkLst>
            <pc:docMk/>
            <pc:sldMk cId="2910866760" sldId="283"/>
            <ac:spMk id="10" creationId="{A655A5E8-D10B-F094-3396-8B9BF8BE3C39}"/>
          </ac:spMkLst>
        </pc:spChg>
        <pc:spChg chg="add del mod">
          <ac:chgData name="noelia biondi" userId="159b83cfe34f1fc8" providerId="LiveId" clId="{2D05160C-545F-43F4-88A7-AEAFFED33C8D}" dt="2026-05-22T14:01:40.353" v="192" actId="478"/>
          <ac:spMkLst>
            <pc:docMk/>
            <pc:sldMk cId="2910866760" sldId="283"/>
            <ac:spMk id="12" creationId="{10B6AABE-F8B4-3ABB-D28B-359E2B011762}"/>
          </ac:spMkLst>
        </pc:spChg>
        <pc:spChg chg="add mod">
          <ac:chgData name="noelia biondi" userId="159b83cfe34f1fc8" providerId="LiveId" clId="{2D05160C-545F-43F4-88A7-AEAFFED33C8D}" dt="2026-05-22T14:05:29.249" v="216" actId="20577"/>
          <ac:spMkLst>
            <pc:docMk/>
            <pc:sldMk cId="2910866760" sldId="283"/>
            <ac:spMk id="17" creationId="{0327CD3F-1145-EA77-141B-CA1AB6478F5E}"/>
          </ac:spMkLst>
        </pc:spChg>
        <pc:spChg chg="add mod">
          <ac:chgData name="noelia biondi" userId="159b83cfe34f1fc8" providerId="LiveId" clId="{2D05160C-545F-43F4-88A7-AEAFFED33C8D}" dt="2026-05-22T14:06:56.059" v="228" actId="164"/>
          <ac:spMkLst>
            <pc:docMk/>
            <pc:sldMk cId="2910866760" sldId="283"/>
            <ac:spMk id="18" creationId="{E701AEE8-0429-6875-0CC3-67625ADEAD36}"/>
          </ac:spMkLst>
        </pc:spChg>
        <pc:spChg chg="add mod">
          <ac:chgData name="noelia biondi" userId="159b83cfe34f1fc8" providerId="LiveId" clId="{2D05160C-545F-43F4-88A7-AEAFFED33C8D}" dt="2026-05-22T14:06:56.059" v="228" actId="164"/>
          <ac:spMkLst>
            <pc:docMk/>
            <pc:sldMk cId="2910866760" sldId="283"/>
            <ac:spMk id="19" creationId="{B2052449-D7C2-E560-035C-6A5D44CA067F}"/>
          </ac:spMkLst>
        </pc:spChg>
        <pc:grpChg chg="add mod">
          <ac:chgData name="noelia biondi" userId="159b83cfe34f1fc8" providerId="LiveId" clId="{2D05160C-545F-43F4-88A7-AEAFFED33C8D}" dt="2026-05-22T14:06:56.059" v="228" actId="164"/>
          <ac:grpSpMkLst>
            <pc:docMk/>
            <pc:sldMk cId="2910866760" sldId="283"/>
            <ac:grpSpMk id="20" creationId="{8C521E7F-C84B-E05C-DE05-74DE41253CD9}"/>
          </ac:grpSpMkLst>
        </pc:grpChg>
        <pc:picChg chg="del">
          <ac:chgData name="noelia biondi" userId="159b83cfe34f1fc8" providerId="LiveId" clId="{2D05160C-545F-43F4-88A7-AEAFFED33C8D}" dt="2026-05-22T13:59:19.918" v="156" actId="478"/>
          <ac:picMkLst>
            <pc:docMk/>
            <pc:sldMk cId="2910866760" sldId="283"/>
            <ac:picMk id="4" creationId="{29299957-AE68-4DC7-7AFE-187EBA37147E}"/>
          </ac:picMkLst>
        </pc:picChg>
        <pc:picChg chg="mod">
          <ac:chgData name="noelia biondi" userId="159b83cfe34f1fc8" providerId="LiveId" clId="{2D05160C-545F-43F4-88A7-AEAFFED33C8D}" dt="2026-05-22T14:06:42.668" v="226" actId="1076"/>
          <ac:picMkLst>
            <pc:docMk/>
            <pc:sldMk cId="2910866760" sldId="283"/>
            <ac:picMk id="5" creationId="{724C57F2-C4C8-FDFF-2990-C5FC37081D2B}"/>
          </ac:picMkLst>
        </pc:picChg>
        <pc:picChg chg="add del mod">
          <ac:chgData name="noelia biondi" userId="159b83cfe34f1fc8" providerId="LiveId" clId="{2D05160C-545F-43F4-88A7-AEAFFED33C8D}" dt="2026-05-22T14:03:40.246" v="196" actId="478"/>
          <ac:picMkLst>
            <pc:docMk/>
            <pc:sldMk cId="2910866760" sldId="283"/>
            <ac:picMk id="14" creationId="{D56AE0D7-BFE4-ADD7-A63A-E6334E972E27}"/>
          </ac:picMkLst>
        </pc:picChg>
        <pc:picChg chg="add mod">
          <ac:chgData name="noelia biondi" userId="159b83cfe34f1fc8" providerId="LiveId" clId="{2D05160C-545F-43F4-88A7-AEAFFED33C8D}" dt="2026-05-22T14:05:11.220" v="203" actId="1076"/>
          <ac:picMkLst>
            <pc:docMk/>
            <pc:sldMk cId="2910866760" sldId="283"/>
            <ac:picMk id="16" creationId="{A4A33C1E-D263-7888-4BCB-BD022E16C50D}"/>
          </ac:picMkLst>
        </pc:picChg>
      </pc:sldChg>
      <pc:sldChg chg="delSp modSp add mod">
        <pc:chgData name="noelia biondi" userId="159b83cfe34f1fc8" providerId="LiveId" clId="{2D05160C-545F-43F4-88A7-AEAFFED33C8D}" dt="2026-05-22T14:09:55.541" v="267" actId="20577"/>
        <pc:sldMkLst>
          <pc:docMk/>
          <pc:sldMk cId="2748196479" sldId="284"/>
        </pc:sldMkLst>
        <pc:spChg chg="mod">
          <ac:chgData name="noelia biondi" userId="159b83cfe34f1fc8" providerId="LiveId" clId="{2D05160C-545F-43F4-88A7-AEAFFED33C8D}" dt="2026-05-22T14:09:55.541" v="267" actId="20577"/>
          <ac:spMkLst>
            <pc:docMk/>
            <pc:sldMk cId="2748196479" sldId="284"/>
            <ac:spMk id="6" creationId="{F27CDD45-8360-14E1-9C0E-89123787C1E9}"/>
          </ac:spMkLst>
        </pc:spChg>
        <pc:spChg chg="del">
          <ac:chgData name="noelia biondi" userId="159b83cfe34f1fc8" providerId="LiveId" clId="{2D05160C-545F-43F4-88A7-AEAFFED33C8D}" dt="2026-05-22T14:07:51.988" v="230" actId="478"/>
          <ac:spMkLst>
            <pc:docMk/>
            <pc:sldMk cId="2748196479" sldId="284"/>
            <ac:spMk id="17" creationId="{EF20BB0D-FE16-D8D9-C953-27871A817548}"/>
          </ac:spMkLst>
        </pc:spChg>
        <pc:grpChg chg="del">
          <ac:chgData name="noelia biondi" userId="159b83cfe34f1fc8" providerId="LiveId" clId="{2D05160C-545F-43F4-88A7-AEAFFED33C8D}" dt="2026-05-22T14:07:54.240" v="232" actId="478"/>
          <ac:grpSpMkLst>
            <pc:docMk/>
            <pc:sldMk cId="2748196479" sldId="284"/>
            <ac:grpSpMk id="20" creationId="{B4CD3614-44DC-8A3D-40A3-B329AF093180}"/>
          </ac:grpSpMkLst>
        </pc:grpChg>
        <pc:picChg chg="mod">
          <ac:chgData name="noelia biondi" userId="159b83cfe34f1fc8" providerId="LiveId" clId="{2D05160C-545F-43F4-88A7-AEAFFED33C8D}" dt="2026-05-22T14:09:32.741" v="260" actId="1076"/>
          <ac:picMkLst>
            <pc:docMk/>
            <pc:sldMk cId="2748196479" sldId="284"/>
            <ac:picMk id="5" creationId="{FE17C330-5E5C-28E7-5A85-341B54522C0B}"/>
          </ac:picMkLst>
        </pc:picChg>
        <pc:picChg chg="del">
          <ac:chgData name="noelia biondi" userId="159b83cfe34f1fc8" providerId="LiveId" clId="{2D05160C-545F-43F4-88A7-AEAFFED33C8D}" dt="2026-05-22T14:07:52.783" v="231" actId="478"/>
          <ac:picMkLst>
            <pc:docMk/>
            <pc:sldMk cId="2748196479" sldId="284"/>
            <ac:picMk id="16" creationId="{4EB2267F-D57D-3320-263E-121E3CBB608D}"/>
          </ac:picMkLst>
        </pc:picChg>
      </pc:sldChg>
      <pc:sldChg chg="addSp delSp modSp add mod ord">
        <pc:chgData name="noelia biondi" userId="159b83cfe34f1fc8" providerId="LiveId" clId="{2D05160C-545F-43F4-88A7-AEAFFED33C8D}" dt="2026-05-22T15:33:41.493" v="844" actId="20577"/>
        <pc:sldMkLst>
          <pc:docMk/>
          <pc:sldMk cId="2339289919" sldId="285"/>
        </pc:sldMkLst>
        <pc:spChg chg="add del mod">
          <ac:chgData name="noelia biondi" userId="159b83cfe34f1fc8" providerId="LiveId" clId="{2D05160C-545F-43F4-88A7-AEAFFED33C8D}" dt="2026-05-22T15:13:01.708" v="589" actId="478"/>
          <ac:spMkLst>
            <pc:docMk/>
            <pc:sldMk cId="2339289919" sldId="285"/>
            <ac:spMk id="2" creationId="{CEFB9B5D-9DC4-702C-56EE-7226465C691F}"/>
          </ac:spMkLst>
        </pc:spChg>
        <pc:spChg chg="mod">
          <ac:chgData name="noelia biondi" userId="159b83cfe34f1fc8" providerId="LiveId" clId="{2D05160C-545F-43F4-88A7-AEAFFED33C8D}" dt="2026-05-22T15:12:59.258" v="588" actId="1076"/>
          <ac:spMkLst>
            <pc:docMk/>
            <pc:sldMk cId="2339289919" sldId="285"/>
            <ac:spMk id="6" creationId="{05D60C15-0006-4E9D-C295-5259EC5E9BF5}"/>
          </ac:spMkLst>
        </pc:spChg>
        <pc:spChg chg="mod">
          <ac:chgData name="noelia biondi" userId="159b83cfe34f1fc8" providerId="LiveId" clId="{2D05160C-545F-43F4-88A7-AEAFFED33C8D}" dt="2026-05-22T15:14:56.956" v="597"/>
          <ac:spMkLst>
            <pc:docMk/>
            <pc:sldMk cId="2339289919" sldId="285"/>
            <ac:spMk id="8" creationId="{05F94692-B85A-C8D8-93B0-55D3016CCEC4}"/>
          </ac:spMkLst>
        </pc:spChg>
        <pc:spChg chg="mod">
          <ac:chgData name="noelia biondi" userId="159b83cfe34f1fc8" providerId="LiveId" clId="{2D05160C-545F-43F4-88A7-AEAFFED33C8D}" dt="2026-05-22T15:14:56.956" v="597"/>
          <ac:spMkLst>
            <pc:docMk/>
            <pc:sldMk cId="2339289919" sldId="285"/>
            <ac:spMk id="9" creationId="{CBD70E19-E922-AC5E-99A2-29EA5BFD513D}"/>
          </ac:spMkLst>
        </pc:spChg>
        <pc:spChg chg="mod">
          <ac:chgData name="noelia biondi" userId="159b83cfe34f1fc8" providerId="LiveId" clId="{2D05160C-545F-43F4-88A7-AEAFFED33C8D}" dt="2026-05-22T15:14:56.956" v="597"/>
          <ac:spMkLst>
            <pc:docMk/>
            <pc:sldMk cId="2339289919" sldId="285"/>
            <ac:spMk id="10" creationId="{DB666675-8C4F-D1A7-668B-DD019CA86D27}"/>
          </ac:spMkLst>
        </pc:spChg>
        <pc:spChg chg="mod">
          <ac:chgData name="noelia biondi" userId="159b83cfe34f1fc8" providerId="LiveId" clId="{2D05160C-545F-43F4-88A7-AEAFFED33C8D}" dt="2026-05-22T15:15:28.271" v="603" actId="255"/>
          <ac:spMkLst>
            <pc:docMk/>
            <pc:sldMk cId="2339289919" sldId="285"/>
            <ac:spMk id="11" creationId="{07E88427-A059-6519-FC38-AF2E6C67087F}"/>
          </ac:spMkLst>
        </pc:spChg>
        <pc:spChg chg="mod">
          <ac:chgData name="noelia biondi" userId="159b83cfe34f1fc8" providerId="LiveId" clId="{2D05160C-545F-43F4-88A7-AEAFFED33C8D}" dt="2026-05-22T15:15:21.905" v="602" actId="255"/>
          <ac:spMkLst>
            <pc:docMk/>
            <pc:sldMk cId="2339289919" sldId="285"/>
            <ac:spMk id="12" creationId="{7DD0BD90-B6A8-E3D0-47F5-FC0F8F13AC28}"/>
          </ac:spMkLst>
        </pc:spChg>
        <pc:spChg chg="mod">
          <ac:chgData name="noelia biondi" userId="159b83cfe34f1fc8" providerId="LiveId" clId="{2D05160C-545F-43F4-88A7-AEAFFED33C8D}" dt="2026-05-22T15:15:18.016" v="601" actId="255"/>
          <ac:spMkLst>
            <pc:docMk/>
            <pc:sldMk cId="2339289919" sldId="285"/>
            <ac:spMk id="13" creationId="{58436E87-B33B-AD76-57E9-E1346242B68E}"/>
          </ac:spMkLst>
        </pc:spChg>
        <pc:spChg chg="mod">
          <ac:chgData name="noelia biondi" userId="159b83cfe34f1fc8" providerId="LiveId" clId="{2D05160C-545F-43F4-88A7-AEAFFED33C8D}" dt="2026-05-22T15:19:11.192" v="637" actId="1076"/>
          <ac:spMkLst>
            <pc:docMk/>
            <pc:sldMk cId="2339289919" sldId="285"/>
            <ac:spMk id="15" creationId="{BB5C4709-5728-D3D9-3FB0-9D0CC579A20A}"/>
          </ac:spMkLst>
        </pc:spChg>
        <pc:spChg chg="del mod">
          <ac:chgData name="noelia biondi" userId="159b83cfe34f1fc8" providerId="LiveId" clId="{2D05160C-545F-43F4-88A7-AEAFFED33C8D}" dt="2026-05-22T14:14:21.509" v="279" actId="478"/>
          <ac:spMkLst>
            <pc:docMk/>
            <pc:sldMk cId="2339289919" sldId="285"/>
            <ac:spMk id="17" creationId="{7CFDDC54-C581-1CDF-3738-302C5971826F}"/>
          </ac:spMkLst>
        </pc:spChg>
        <pc:spChg chg="mod">
          <ac:chgData name="noelia biondi" userId="159b83cfe34f1fc8" providerId="LiveId" clId="{2D05160C-545F-43F4-88A7-AEAFFED33C8D}" dt="2026-05-22T15:15:51.266" v="604"/>
          <ac:spMkLst>
            <pc:docMk/>
            <pc:sldMk cId="2339289919" sldId="285"/>
            <ac:spMk id="21" creationId="{7D8ACBA8-2D65-3129-72EE-92E8E674D58A}"/>
          </ac:spMkLst>
        </pc:spChg>
        <pc:spChg chg="mod">
          <ac:chgData name="noelia biondi" userId="159b83cfe34f1fc8" providerId="LiveId" clId="{2D05160C-545F-43F4-88A7-AEAFFED33C8D}" dt="2026-05-22T15:16:23.570" v="611" actId="1076"/>
          <ac:spMkLst>
            <pc:docMk/>
            <pc:sldMk cId="2339289919" sldId="285"/>
            <ac:spMk id="22" creationId="{E6945044-9099-B6E8-8C3C-4764B1EDAD1B}"/>
          </ac:spMkLst>
        </pc:spChg>
        <pc:spChg chg="mod">
          <ac:chgData name="noelia biondi" userId="159b83cfe34f1fc8" providerId="LiveId" clId="{2D05160C-545F-43F4-88A7-AEAFFED33C8D}" dt="2026-05-22T15:15:57.701" v="606" actId="255"/>
          <ac:spMkLst>
            <pc:docMk/>
            <pc:sldMk cId="2339289919" sldId="285"/>
            <ac:spMk id="23" creationId="{D000CFE4-E111-763D-64CD-38054990AEF6}"/>
          </ac:spMkLst>
        </pc:spChg>
        <pc:spChg chg="mod">
          <ac:chgData name="noelia biondi" userId="159b83cfe34f1fc8" providerId="LiveId" clId="{2D05160C-545F-43F4-88A7-AEAFFED33C8D}" dt="2026-05-22T15:32:14.170" v="697" actId="20577"/>
          <ac:spMkLst>
            <pc:docMk/>
            <pc:sldMk cId="2339289919" sldId="285"/>
            <ac:spMk id="24" creationId="{FE254197-EAB7-6DD6-066B-0399783ADE0A}"/>
          </ac:spMkLst>
        </pc:spChg>
        <pc:spChg chg="mod">
          <ac:chgData name="noelia biondi" userId="159b83cfe34f1fc8" providerId="LiveId" clId="{2D05160C-545F-43F4-88A7-AEAFFED33C8D}" dt="2026-05-22T15:16:46.836" v="613"/>
          <ac:spMkLst>
            <pc:docMk/>
            <pc:sldMk cId="2339289919" sldId="285"/>
            <ac:spMk id="26" creationId="{2B2A6E77-4678-59E6-962F-67DD2BFB2F7A}"/>
          </ac:spMkLst>
        </pc:spChg>
        <pc:spChg chg="mod">
          <ac:chgData name="noelia biondi" userId="159b83cfe34f1fc8" providerId="LiveId" clId="{2D05160C-545F-43F4-88A7-AEAFFED33C8D}" dt="2026-05-22T15:16:46.836" v="613"/>
          <ac:spMkLst>
            <pc:docMk/>
            <pc:sldMk cId="2339289919" sldId="285"/>
            <ac:spMk id="27" creationId="{433B69CB-1696-5C38-9A62-BBD7B6066460}"/>
          </ac:spMkLst>
        </pc:spChg>
        <pc:spChg chg="mod">
          <ac:chgData name="noelia biondi" userId="159b83cfe34f1fc8" providerId="LiveId" clId="{2D05160C-545F-43F4-88A7-AEAFFED33C8D}" dt="2026-05-22T15:16:46.836" v="613"/>
          <ac:spMkLst>
            <pc:docMk/>
            <pc:sldMk cId="2339289919" sldId="285"/>
            <ac:spMk id="28" creationId="{78722B42-EA40-E54A-D670-085FAF93921D}"/>
          </ac:spMkLst>
        </pc:spChg>
        <pc:spChg chg="mod">
          <ac:chgData name="noelia biondi" userId="159b83cfe34f1fc8" providerId="LiveId" clId="{2D05160C-545F-43F4-88A7-AEAFFED33C8D}" dt="2026-05-22T15:16:46.836" v="613"/>
          <ac:spMkLst>
            <pc:docMk/>
            <pc:sldMk cId="2339289919" sldId="285"/>
            <ac:spMk id="29" creationId="{BB8215E1-4438-2268-8417-8A1AB0AC8116}"/>
          </ac:spMkLst>
        </pc:spChg>
        <pc:spChg chg="mod">
          <ac:chgData name="noelia biondi" userId="159b83cfe34f1fc8" providerId="LiveId" clId="{2D05160C-545F-43F4-88A7-AEAFFED33C8D}" dt="2026-05-22T15:16:46.836" v="613"/>
          <ac:spMkLst>
            <pc:docMk/>
            <pc:sldMk cId="2339289919" sldId="285"/>
            <ac:spMk id="30" creationId="{25565C12-FADA-4D05-ADB8-EEE6EC56F45A}"/>
          </ac:spMkLst>
        </pc:spChg>
        <pc:spChg chg="add del mod">
          <ac:chgData name="noelia biondi" userId="159b83cfe34f1fc8" providerId="LiveId" clId="{2D05160C-545F-43F4-88A7-AEAFFED33C8D}" dt="2026-05-22T15:17:05.060" v="617" actId="478"/>
          <ac:spMkLst>
            <pc:docMk/>
            <pc:sldMk cId="2339289919" sldId="285"/>
            <ac:spMk id="31" creationId="{0CE8798B-BD67-CEB4-B190-FA1C90D664F4}"/>
          </ac:spMkLst>
        </pc:spChg>
        <pc:spChg chg="mod topLvl">
          <ac:chgData name="noelia biondi" userId="159b83cfe34f1fc8" providerId="LiveId" clId="{2D05160C-545F-43F4-88A7-AEAFFED33C8D}" dt="2026-05-22T15:18:36.768" v="631" actId="164"/>
          <ac:spMkLst>
            <pc:docMk/>
            <pc:sldMk cId="2339289919" sldId="285"/>
            <ac:spMk id="33" creationId="{75976956-D290-A565-1A7C-9C353726F105}"/>
          </ac:spMkLst>
        </pc:spChg>
        <pc:spChg chg="mod topLvl">
          <ac:chgData name="noelia biondi" userId="159b83cfe34f1fc8" providerId="LiveId" clId="{2D05160C-545F-43F4-88A7-AEAFFED33C8D}" dt="2026-05-22T15:18:36.768" v="631" actId="164"/>
          <ac:spMkLst>
            <pc:docMk/>
            <pc:sldMk cId="2339289919" sldId="285"/>
            <ac:spMk id="34" creationId="{F209CC15-4609-DA5F-B234-240AB29ADD15}"/>
          </ac:spMkLst>
        </pc:spChg>
        <pc:spChg chg="mod topLvl">
          <ac:chgData name="noelia biondi" userId="159b83cfe34f1fc8" providerId="LiveId" clId="{2D05160C-545F-43F4-88A7-AEAFFED33C8D}" dt="2026-05-22T15:18:36.768" v="631" actId="164"/>
          <ac:spMkLst>
            <pc:docMk/>
            <pc:sldMk cId="2339289919" sldId="285"/>
            <ac:spMk id="35" creationId="{9E5BBDA7-20CF-7588-12E1-E70AFF85BFF2}"/>
          </ac:spMkLst>
        </pc:spChg>
        <pc:spChg chg="add mod">
          <ac:chgData name="noelia biondi" userId="159b83cfe34f1fc8" providerId="LiveId" clId="{2D05160C-545F-43F4-88A7-AEAFFED33C8D}" dt="2026-05-22T15:33:41.493" v="844" actId="20577"/>
          <ac:spMkLst>
            <pc:docMk/>
            <pc:sldMk cId="2339289919" sldId="285"/>
            <ac:spMk id="37" creationId="{FEFC2807-1884-AF9C-CD34-E103E8ECD294}"/>
          </ac:spMkLst>
        </pc:spChg>
        <pc:grpChg chg="add mod">
          <ac:chgData name="noelia biondi" userId="159b83cfe34f1fc8" providerId="LiveId" clId="{2D05160C-545F-43F4-88A7-AEAFFED33C8D}" dt="2026-05-22T15:19:04.872" v="635" actId="1076"/>
          <ac:grpSpMkLst>
            <pc:docMk/>
            <pc:sldMk cId="2339289919" sldId="285"/>
            <ac:grpSpMk id="7" creationId="{826A37B3-C368-39C1-8105-5C296DBCC99A}"/>
          </ac:grpSpMkLst>
        </pc:grpChg>
        <pc:grpChg chg="add mod">
          <ac:chgData name="noelia biondi" userId="159b83cfe34f1fc8" providerId="LiveId" clId="{2D05160C-545F-43F4-88A7-AEAFFED33C8D}" dt="2026-05-22T15:19:18.199" v="638" actId="1076"/>
          <ac:grpSpMkLst>
            <pc:docMk/>
            <pc:sldMk cId="2339289919" sldId="285"/>
            <ac:grpSpMk id="14" creationId="{4536E18B-0E2C-330B-6085-9DE7448D82A3}"/>
          </ac:grpSpMkLst>
        </pc:grpChg>
        <pc:grpChg chg="del">
          <ac:chgData name="noelia biondi" userId="159b83cfe34f1fc8" providerId="LiveId" clId="{2D05160C-545F-43F4-88A7-AEAFFED33C8D}" dt="2026-05-22T14:14:24.631" v="280" actId="478"/>
          <ac:grpSpMkLst>
            <pc:docMk/>
            <pc:sldMk cId="2339289919" sldId="285"/>
            <ac:grpSpMk id="20" creationId="{AB728EAF-D23F-7F89-2BA9-EF26B51CD564}"/>
          </ac:grpSpMkLst>
        </pc:grpChg>
        <pc:grpChg chg="add del mod">
          <ac:chgData name="noelia biondi" userId="159b83cfe34f1fc8" providerId="LiveId" clId="{2D05160C-545F-43F4-88A7-AEAFFED33C8D}" dt="2026-05-22T15:16:50.508" v="615" actId="478"/>
          <ac:grpSpMkLst>
            <pc:docMk/>
            <pc:sldMk cId="2339289919" sldId="285"/>
            <ac:grpSpMk id="25" creationId="{C1E42585-54DE-CF35-B45B-94588524B968}"/>
          </ac:grpSpMkLst>
        </pc:grpChg>
        <pc:grpChg chg="add del mod">
          <ac:chgData name="noelia biondi" userId="159b83cfe34f1fc8" providerId="LiveId" clId="{2D05160C-545F-43F4-88A7-AEAFFED33C8D}" dt="2026-05-22T15:18:00.822" v="625" actId="165"/>
          <ac:grpSpMkLst>
            <pc:docMk/>
            <pc:sldMk cId="2339289919" sldId="285"/>
            <ac:grpSpMk id="32" creationId="{989D3D88-675F-9BEC-2682-3A4AFFC1D929}"/>
          </ac:grpSpMkLst>
        </pc:grpChg>
        <pc:grpChg chg="add mod">
          <ac:chgData name="noelia biondi" userId="159b83cfe34f1fc8" providerId="LiveId" clId="{2D05160C-545F-43F4-88A7-AEAFFED33C8D}" dt="2026-05-22T15:33:04.226" v="725" actId="1076"/>
          <ac:grpSpMkLst>
            <pc:docMk/>
            <pc:sldMk cId="2339289919" sldId="285"/>
            <ac:grpSpMk id="36" creationId="{CF6ED8AE-7B20-52B2-0EBB-C75C393D12A6}"/>
          </ac:grpSpMkLst>
        </pc:grpChg>
        <pc:picChg chg="add del mod">
          <ac:chgData name="noelia biondi" userId="159b83cfe34f1fc8" providerId="LiveId" clId="{2D05160C-545F-43F4-88A7-AEAFFED33C8D}" dt="2026-05-22T15:14:21.387" v="596" actId="478"/>
          <ac:picMkLst>
            <pc:docMk/>
            <pc:sldMk cId="2339289919" sldId="285"/>
            <ac:picMk id="4" creationId="{A2311588-A302-3453-EF06-0D37462DCBF4}"/>
          </ac:picMkLst>
        </pc:picChg>
        <pc:picChg chg="mod">
          <ac:chgData name="noelia biondi" userId="159b83cfe34f1fc8" providerId="LiveId" clId="{2D05160C-545F-43F4-88A7-AEAFFED33C8D}" dt="2026-05-22T15:28:40.485" v="643" actId="1035"/>
          <ac:picMkLst>
            <pc:docMk/>
            <pc:sldMk cId="2339289919" sldId="285"/>
            <ac:picMk id="5" creationId="{862DA303-677C-023A-8BBA-DCF9BC76448A}"/>
          </ac:picMkLst>
        </pc:picChg>
        <pc:picChg chg="del">
          <ac:chgData name="noelia biondi" userId="159b83cfe34f1fc8" providerId="LiveId" clId="{2D05160C-545F-43F4-88A7-AEAFFED33C8D}" dt="2026-05-22T14:14:19.298" v="277" actId="478"/>
          <ac:picMkLst>
            <pc:docMk/>
            <pc:sldMk cId="2339289919" sldId="285"/>
            <ac:picMk id="16" creationId="{1C7F3650-C87E-A448-65D9-79785EA929B1}"/>
          </ac:picMkLst>
        </pc:picChg>
      </pc:sldChg>
      <pc:sldChg chg="modSp add mod">
        <pc:chgData name="noelia biondi" userId="159b83cfe34f1fc8" providerId="LiveId" clId="{2D05160C-545F-43F4-88A7-AEAFFED33C8D}" dt="2026-05-22T16:36:22.958" v="869" actId="20577"/>
        <pc:sldMkLst>
          <pc:docMk/>
          <pc:sldMk cId="3733411342" sldId="286"/>
        </pc:sldMkLst>
        <pc:spChg chg="mod">
          <ac:chgData name="noelia biondi" userId="159b83cfe34f1fc8" providerId="LiveId" clId="{2D05160C-545F-43F4-88A7-AEAFFED33C8D}" dt="2026-05-22T16:36:22.958" v="869" actId="20577"/>
          <ac:spMkLst>
            <pc:docMk/>
            <pc:sldMk cId="3733411342" sldId="286"/>
            <ac:spMk id="6" creationId="{63F08531-99E5-0DBE-54D4-7431E7B49B6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3F7B8-0CD1-486C-8C12-CA1C512BC77F}" type="datetimeFigureOut">
              <a:rPr lang="es-419" smtClean="0"/>
              <a:t>22/5/2026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D015A-6D0E-4E54-B97E-4D29939A43C2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6533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D015A-6D0E-4E54-B97E-4D29939A43C2}" type="slidenum">
              <a:rPr lang="es-419" smtClean="0"/>
              <a:t>1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7794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48033-40AE-4B15-842E-620672935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027841-8833-4786-9C2D-E422ECE06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4E59CF-F2CC-4B94-909B-519260A34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7528E9-A8F8-43EC-A643-D97FFF73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BF071-686B-4A49-81E3-4DAE43B5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382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AE0C55-09B8-4707-9ACA-87B6BE5D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1CAE7B-4CA5-4CCA-8F5A-DDF12FE6C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419D2C-28E9-44DF-A816-341BB52F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45B03D-9911-424E-829A-3C243B2C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D1BE1-FBBB-490D-80E1-AA3F5DFD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853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2177EB-4E03-438D-A4FF-D0DE8CEAA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02F7C8-0AE7-4A35-B161-5B84924FE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89FD29-533C-4FCD-A0B3-EF05F7AC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AFAD95-14A5-495A-B3E1-480E4B7C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E36CCC-2D42-47C1-9D4D-9D133C12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826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FBEF0-A9D6-410E-B206-D7720321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A629E7-2EF0-4FE5-8EB6-25AC0CE9C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1D665-459D-44FB-97B3-F0D48A67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38227C-1A2C-4289-85B2-854A5038C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30BEDE-2BE1-464E-859B-3964135A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590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CF51F-B510-49CC-8C69-D3E150BE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19841A-DE5F-442F-9799-EA8B7FB10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F59BD8-B881-4E81-BEB4-89AEA3B3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0C061E-6E34-4CF7-B7D1-A246ADD0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45E764-804E-4221-8A7E-2E768ED2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647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8620C-A897-4D89-878E-FB927A10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31A92-0F1A-4728-B81C-12F41E792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1307B8-00FB-4121-84C9-183753BBE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C518CB-BFBB-4C86-AA82-153FA89A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BAD94E-E21A-44A0-87AF-0B896B5C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295189-C3AA-4CF4-BBBF-4D3DAB35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672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FC24A-B6DF-45AF-B95F-B99644AE1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FD2A6D-BEBB-4649-AB39-8274299EC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2A8907-6E3B-4737-9160-0A9A65340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B7A402-B9A5-47A4-83D1-EDA1D68E0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359C1D-51FF-4CF3-929B-E174B6EB4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FEFEEC-DEF9-4EED-B4DC-49F931E3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C99D9B-E0FC-4404-B0A7-9ABB96E09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295877-AB0D-49DC-947E-3CDF4804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284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CB63E-F463-4FA8-BA31-2F78B3AE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90273F-A78C-4EC0-B081-45A769715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38B558-7EE8-4F80-9BA6-2EFEA516F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BD35DA7-8FA0-478E-83D8-2A22B2AC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192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BA79E0-2C9E-44F0-BA8D-319AE774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F890E2-DF38-4E64-93D1-B12762383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07B27E-126B-457D-A3EC-6236716C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108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44D45-D4AF-461D-A4C8-B2F90FA8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875257-5EB6-4CDC-9FFB-0D62CD2FC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5D7036-987E-4AC6-BD73-2B6319203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5E76F6-B962-4A00-AD50-511B8DDF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FF566F-52BA-47DE-B61D-1A11241B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397BC1-D335-48D2-924B-016A6EDE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905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469A5-4047-4D69-9B43-BE8DFF78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03DE860-C7C1-4C9A-B13C-0751EC336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D0EF89-75D5-4868-989E-BC09B88FF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7FB906-D75C-4F28-B486-0A3AE1D2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B704E8-7C00-4C93-877D-643D5416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CD68D9-84E1-4694-8C39-E1C3EA6B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246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CEA72A-9A49-43D7-B27E-9EAAB66C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136BED-9AA5-438E-8F9A-9BFD4A1A0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6B9FC-43CB-4F60-BC45-A66ED6692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2A1F3-3F18-4D58-9851-CDC2177CBBB2}" type="datetimeFigureOut">
              <a:rPr lang="es-AR" smtClean="0"/>
              <a:t>22/5/2026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564495-931E-4FF2-B3F6-5B7135254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AB609F-EACD-4558-9D8C-147F24B3F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6AA97-3A32-4E6F-843E-0F7105DF5835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285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o.org.ar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75E42-ABFC-421B-9BE0-96A9AE6A7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2285962"/>
            <a:ext cx="9819249" cy="1779637"/>
          </a:xfrm>
        </p:spPr>
        <p:txBody>
          <a:bodyPr>
            <a:normAutofit fontScale="90000"/>
          </a:bodyPr>
          <a:lstStyle/>
          <a:p>
            <a:r>
              <a:rPr lang="es-ES" b="1" err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Contame</a:t>
            </a:r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todo lo que pasó en estos días en Catamarca MAPO JOVEN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9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BAC66-5163-4623-CD19-BAF80A0A8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2B4F5F-816E-ADEF-65AD-4FFD7AD8B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5EC67F9-ED56-08DD-1E61-3030D28BD08C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FF9CCB8-90FC-109B-25F5-05B8A4CF1CC7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39AE6238-B351-FE6A-15F0-500C6249397C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67B06B7-7F30-D32F-8888-637639028918}"/>
              </a:ext>
            </a:extLst>
          </p:cNvPr>
          <p:cNvSpPr txBox="1">
            <a:spLocks/>
          </p:cNvSpPr>
          <p:nvPr/>
        </p:nvSpPr>
        <p:spPr>
          <a:xfrm>
            <a:off x="241300" y="257278"/>
            <a:ext cx="2144400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Nº4: ¿Qué sienten qué todavía falta comunicar o hacer mejor con respecto a lo orgánico?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8B8BFF-ED04-D62A-8896-AB9141CD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91" y="810398"/>
            <a:ext cx="8644336" cy="53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E7DCE-0773-473D-3CE4-29C16931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40ADEF-F037-1CD7-67F8-2E90FDB4A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66DCA4E-5DCD-0514-4BDC-313DD6070555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468845D2-2705-1AAF-CA58-45B4AC550BF8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B553E3F-C733-A16B-70BB-257014800439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C847B9B-AF3D-7DDE-2E04-D5F4A399732F}"/>
              </a:ext>
            </a:extLst>
          </p:cNvPr>
          <p:cNvSpPr txBox="1">
            <a:spLocks/>
          </p:cNvSpPr>
          <p:nvPr/>
        </p:nvSpPr>
        <p:spPr>
          <a:xfrm>
            <a:off x="214685" y="88344"/>
            <a:ext cx="2144400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Nº5: ¿Por qué creen que muchos jóvenes todavía no se acercan a este sector?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1C26D26-E6F3-EB84-3306-03EEE22A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005" y="1100836"/>
            <a:ext cx="7635240" cy="47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C41E-D4BC-3DD7-0D55-84A84543B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681273D-5CF6-667D-C7E2-7BD42ED84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B12B172-ECBD-F771-5149-5820B527BF83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5BCCE99B-F84D-B7BA-D042-4B5DF2B62B89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66AE288C-6591-DD52-8C20-CB8F1E9030BE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BF7CC43-00B5-BCE8-B37F-35FC3DBEBAEC}"/>
              </a:ext>
            </a:extLst>
          </p:cNvPr>
          <p:cNvSpPr txBox="1">
            <a:spLocks/>
          </p:cNvSpPr>
          <p:nvPr/>
        </p:nvSpPr>
        <p:spPr>
          <a:xfrm>
            <a:off x="-1" y="-21481"/>
            <a:ext cx="2576223" cy="1161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Nº6: ¿Qué ideas aportarían ustedes para que el mundo orgánico se conecte más con las nuevas generaciones?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7F6EF1-80CE-A812-9F3F-0AF85493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684" y="924348"/>
            <a:ext cx="8095754" cy="50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0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EC953-1686-91A5-F9C6-8F2CCF5C2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0290A9-4D2B-D0CF-DD44-6274204F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41A6294-B4D1-CF1B-D37A-18BCD305F59F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079F6C15-20DB-0FA3-1F60-3D2B6F18F63B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B001CBCE-2C06-7081-F94B-F6BAD02BF881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A29B517-EE21-A07B-DA18-C89DF732AAFA}"/>
              </a:ext>
            </a:extLst>
          </p:cNvPr>
          <p:cNvSpPr txBox="1">
            <a:spLocks/>
          </p:cNvSpPr>
          <p:nvPr/>
        </p:nvSpPr>
        <p:spPr>
          <a:xfrm>
            <a:off x="234950" y="22511"/>
            <a:ext cx="2144400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Nº7: ¿Qué rol creen que tiene la tecnología, las redes y la innovación dentro de la transición a lo orgánico?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ECACAE-F97A-969F-AB42-083C15B2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499" y="937323"/>
            <a:ext cx="7784125" cy="48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9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76E70-365D-E8E3-77D7-CB3255258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3CA202-C8CF-2F54-8F01-E691D7576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DA742C1-C37F-B3C3-1F53-425A54EA8A06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0209975-7090-B5AD-06ED-03580DE731C3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3956AA8-8EA0-A39E-B333-3003B2BE4C1F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5A47CBB-BEF9-3EE7-48B1-31EAAA7EAEC6}"/>
              </a:ext>
            </a:extLst>
          </p:cNvPr>
          <p:cNvSpPr txBox="1">
            <a:spLocks/>
          </p:cNvSpPr>
          <p:nvPr/>
        </p:nvSpPr>
        <p:spPr>
          <a:xfrm>
            <a:off x="152400" y="570986"/>
            <a:ext cx="2144400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Nº8: ¿Consumen productos orgánicos?¿Por qué?¿Cómo harían para qué más personas consuman productos orgánicos?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CDFB74-1804-7BF7-A008-CD9D0801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" y="1465312"/>
            <a:ext cx="5245101" cy="32432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67B32F-0378-6344-3E9A-568E277C7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267" y="1781954"/>
            <a:ext cx="5327372" cy="32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46B57-0314-D814-89C7-1695AE1FC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E18FB4-0312-ED3D-4970-E372A5CDD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D8E01D-4821-DFE5-E608-EDB161CFBBA4}"/>
              </a:ext>
            </a:extLst>
          </p:cNvPr>
          <p:cNvSpPr txBox="1">
            <a:spLocks/>
          </p:cNvSpPr>
          <p:nvPr/>
        </p:nvSpPr>
        <p:spPr>
          <a:xfrm>
            <a:off x="247650" y="355988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1</a:t>
            </a:r>
          </a:p>
          <a:p>
            <a:pPr algn="ctr"/>
            <a:r>
              <a:rPr lang="es-AR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Conversatorio N°1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BB7F8369-9CD3-8602-7A94-E0A0BF15A237}"/>
              </a:ext>
            </a:extLst>
          </p:cNvPr>
          <p:cNvGrpSpPr/>
          <p:nvPr/>
        </p:nvGrpSpPr>
        <p:grpSpPr>
          <a:xfrm>
            <a:off x="527050" y="1869440"/>
            <a:ext cx="10293350" cy="2200910"/>
            <a:chOff x="457200" y="1005840"/>
            <a:chExt cx="8275320" cy="2103120"/>
          </a:xfrm>
        </p:grpSpPr>
        <p:sp>
          <p:nvSpPr>
            <p:cNvPr id="31" name="Shape 2">
              <a:extLst>
                <a:ext uri="{FF2B5EF4-FFF2-40B4-BE49-F238E27FC236}">
                  <a16:creationId xmlns:a16="http://schemas.microsoft.com/office/drawing/2014/main" id="{05A74367-CAFB-CD85-0876-7EA36C338309}"/>
                </a:ext>
              </a:extLst>
            </p:cNvPr>
            <p:cNvSpPr/>
            <p:nvPr/>
          </p:nvSpPr>
          <p:spPr>
            <a:xfrm>
              <a:off x="457200" y="1005840"/>
              <a:ext cx="3840480" cy="201168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32" name="Text 3">
              <a:extLst>
                <a:ext uri="{FF2B5EF4-FFF2-40B4-BE49-F238E27FC236}">
                  <a16:creationId xmlns:a16="http://schemas.microsoft.com/office/drawing/2014/main" id="{13E0053E-C5D6-E247-6E37-BE8A0CBC5791}"/>
                </a:ext>
              </a:extLst>
            </p:cNvPr>
            <p:cNvSpPr/>
            <p:nvPr/>
          </p:nvSpPr>
          <p:spPr>
            <a:xfrm>
              <a:off x="457200" y="1005840"/>
              <a:ext cx="3840480" cy="1371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8000" b="1">
                  <a:solidFill>
                    <a:srgbClr val="5DCAA5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89%</a:t>
              </a:r>
              <a:endParaRPr lang="en-US" sz="8000"/>
            </a:p>
          </p:txBody>
        </p:sp>
        <p:sp>
          <p:nvSpPr>
            <p:cNvPr id="33" name="Text 4">
              <a:extLst>
                <a:ext uri="{FF2B5EF4-FFF2-40B4-BE49-F238E27FC236}">
                  <a16:creationId xmlns:a16="http://schemas.microsoft.com/office/drawing/2014/main" id="{D05655C7-9865-8513-6D31-10164169F988}"/>
                </a:ext>
              </a:extLst>
            </p:cNvPr>
            <p:cNvSpPr/>
            <p:nvPr/>
          </p:nvSpPr>
          <p:spPr>
            <a:xfrm>
              <a:off x="457200" y="2286000"/>
              <a:ext cx="384048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El 89% </a:t>
              </a:r>
              <a:r>
                <a:rPr lang="en-US" sz="1400" b="1" err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calificó</a:t>
              </a: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</a:t>
              </a:r>
              <a:r>
                <a:rPr lang="en-US" sz="1400" b="1" err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que</a:t>
              </a: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</a:t>
              </a:r>
              <a:r>
                <a:rPr lang="en-US" sz="1400" b="1" err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comprendío</a:t>
              </a: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</a:t>
              </a:r>
              <a:r>
                <a:rPr lang="en-US" sz="1400" b="1" err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que</a:t>
              </a: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es MAPO con puntaje 5</a:t>
              </a:r>
              <a:endParaRPr lang="en-US" sz="1400" b="1">
                <a:solidFill>
                  <a:srgbClr val="FB682E"/>
                </a:solidFill>
              </a:endParaRPr>
            </a:p>
          </p:txBody>
        </p:sp>
        <p:sp>
          <p:nvSpPr>
            <p:cNvPr id="34" name="Shape 5">
              <a:extLst>
                <a:ext uri="{FF2B5EF4-FFF2-40B4-BE49-F238E27FC236}">
                  <a16:creationId xmlns:a16="http://schemas.microsoft.com/office/drawing/2014/main" id="{25128A95-8575-4A98-E0C6-589726B87BD6}"/>
                </a:ext>
              </a:extLst>
            </p:cNvPr>
            <p:cNvSpPr/>
            <p:nvPr/>
          </p:nvSpPr>
          <p:spPr>
            <a:xfrm>
              <a:off x="4754880" y="1005840"/>
              <a:ext cx="54864" cy="457200"/>
            </a:xfrm>
            <a:prstGeom prst="rect">
              <a:avLst/>
            </a:prstGeom>
            <a:solidFill>
              <a:srgbClr val="5DCAA5"/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35" name="Text 6">
              <a:extLst>
                <a:ext uri="{FF2B5EF4-FFF2-40B4-BE49-F238E27FC236}">
                  <a16:creationId xmlns:a16="http://schemas.microsoft.com/office/drawing/2014/main" id="{F58DDFA0-E4BA-2B42-B619-C5408C8D5694}"/>
                </a:ext>
              </a:extLst>
            </p:cNvPr>
            <p:cNvSpPr/>
            <p:nvPr/>
          </p:nvSpPr>
          <p:spPr>
            <a:xfrm>
              <a:off x="4983480" y="1005840"/>
              <a:ext cx="3749040" cy="5486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El 100% de los participantes calificó con 4 o 5</a:t>
              </a:r>
              <a:endParaRPr lang="en-US" sz="1400" b="1">
                <a:solidFill>
                  <a:srgbClr val="FB682E"/>
                </a:solidFill>
              </a:endParaRPr>
            </a:p>
          </p:txBody>
        </p:sp>
        <p:sp>
          <p:nvSpPr>
            <p:cNvPr id="36" name="Shape 7">
              <a:extLst>
                <a:ext uri="{FF2B5EF4-FFF2-40B4-BE49-F238E27FC236}">
                  <a16:creationId xmlns:a16="http://schemas.microsoft.com/office/drawing/2014/main" id="{9B9CC665-DDC5-E0CC-63AB-1C2A9CB10ACA}"/>
                </a:ext>
              </a:extLst>
            </p:cNvPr>
            <p:cNvSpPr/>
            <p:nvPr/>
          </p:nvSpPr>
          <p:spPr>
            <a:xfrm>
              <a:off x="4754880" y="1783080"/>
              <a:ext cx="54864" cy="457200"/>
            </a:xfrm>
            <a:prstGeom prst="rect">
              <a:avLst/>
            </a:prstGeom>
            <a:solidFill>
              <a:srgbClr val="5DCAA5"/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37" name="Text 8">
              <a:extLst>
                <a:ext uri="{FF2B5EF4-FFF2-40B4-BE49-F238E27FC236}">
                  <a16:creationId xmlns:a16="http://schemas.microsoft.com/office/drawing/2014/main" id="{69A90BBF-D5CE-19B0-DDE4-A21DBAF8F461}"/>
                </a:ext>
              </a:extLst>
            </p:cNvPr>
            <p:cNvSpPr/>
            <p:nvPr/>
          </p:nvSpPr>
          <p:spPr>
            <a:xfrm>
              <a:off x="4983480" y="1783080"/>
              <a:ext cx="3749040" cy="5486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Nadie otorgó un puntaje menor a 4</a:t>
              </a:r>
              <a:endParaRPr lang="en-US" sz="1400" b="1">
                <a:solidFill>
                  <a:srgbClr val="FB682E"/>
                </a:solidFill>
              </a:endParaRPr>
            </a:p>
          </p:txBody>
        </p:sp>
        <p:sp>
          <p:nvSpPr>
            <p:cNvPr id="38" name="Shape 9">
              <a:extLst>
                <a:ext uri="{FF2B5EF4-FFF2-40B4-BE49-F238E27FC236}">
                  <a16:creationId xmlns:a16="http://schemas.microsoft.com/office/drawing/2014/main" id="{70C1FF24-8FFB-4D6B-C5CB-EB24BBB6FD4C}"/>
                </a:ext>
              </a:extLst>
            </p:cNvPr>
            <p:cNvSpPr/>
            <p:nvPr/>
          </p:nvSpPr>
          <p:spPr>
            <a:xfrm>
              <a:off x="4754880" y="2560320"/>
              <a:ext cx="54864" cy="457200"/>
            </a:xfrm>
            <a:prstGeom prst="rect">
              <a:avLst/>
            </a:prstGeom>
            <a:solidFill>
              <a:srgbClr val="5DCAA5"/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39" name="Text 10">
              <a:extLst>
                <a:ext uri="{FF2B5EF4-FFF2-40B4-BE49-F238E27FC236}">
                  <a16:creationId xmlns:a16="http://schemas.microsoft.com/office/drawing/2014/main" id="{CDF7138D-CF7C-D1F6-1405-BA2E4DB19748}"/>
                </a:ext>
              </a:extLst>
            </p:cNvPr>
            <p:cNvSpPr/>
            <p:nvPr/>
          </p:nvSpPr>
          <p:spPr>
            <a:xfrm>
              <a:off x="4983480" y="2560320"/>
              <a:ext cx="3749040" cy="5486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>
                  <a:solidFill>
                    <a:srgbClr val="FB68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66% de los inscriptos ya conocía MAPO previamente</a:t>
              </a:r>
              <a:endParaRPr lang="en-US" sz="1400" b="1">
                <a:solidFill>
                  <a:srgbClr val="FB682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37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70250-921F-2549-F465-3A556BF57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3D5EA1-D460-52F3-D03A-F06306219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7D6CF6E-1C60-4556-DA2E-DE23AF2AB55C}"/>
              </a:ext>
            </a:extLst>
          </p:cNvPr>
          <p:cNvSpPr txBox="1">
            <a:spLocks/>
          </p:cNvSpPr>
          <p:nvPr/>
        </p:nvSpPr>
        <p:spPr>
          <a:xfrm>
            <a:off x="0" y="476251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1: </a:t>
            </a:r>
            <a:r>
              <a:rPr lang="es-AR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Conversatorio N°1</a:t>
            </a:r>
          </a:p>
          <a:p>
            <a:pPr algn="ctr"/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A762F6-37CA-939E-044C-E222E4B11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32" y="1371585"/>
            <a:ext cx="8296336" cy="41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41167-3366-89FD-7730-174479BD6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CA28E2-9DDE-9628-0863-CB1BE5DE0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5679098-CC7E-CCE9-BC21-9F77B2CFF8E9}"/>
              </a:ext>
            </a:extLst>
          </p:cNvPr>
          <p:cNvSpPr txBox="1">
            <a:spLocks/>
          </p:cNvSpPr>
          <p:nvPr/>
        </p:nvSpPr>
        <p:spPr>
          <a:xfrm>
            <a:off x="114300" y="501635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1: </a:t>
            </a:r>
            <a:r>
              <a:rPr lang="es-AR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Conversatorio N°1</a:t>
            </a:r>
          </a:p>
          <a:p>
            <a:pPr algn="ctr"/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576AFC-8A93-2B83-C4FE-1066C3F0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82" y="1301735"/>
            <a:ext cx="8334436" cy="40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6F2EF-D68A-797B-626F-7CABC759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2BF955-0AD0-33FF-4FCD-A34FF3AF5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24791D6-ED4D-5661-C56C-DE937D9A7395}"/>
              </a:ext>
            </a:extLst>
          </p:cNvPr>
          <p:cNvSpPr txBox="1">
            <a:spLocks/>
          </p:cNvSpPr>
          <p:nvPr/>
        </p:nvSpPr>
        <p:spPr>
          <a:xfrm>
            <a:off x="101600" y="1"/>
            <a:ext cx="537845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Convocatoria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7EA2937-AA12-EF10-ADB4-C5D7453D4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31" y="977900"/>
            <a:ext cx="8444829" cy="46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C6B97-C9C2-F027-6C87-B1013CEEF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594120-3A25-0EAF-D498-7FD6DFDD7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FD25A0A-278D-105E-C217-5C808AEB601B}"/>
              </a:ext>
            </a:extLst>
          </p:cNvPr>
          <p:cNvSpPr txBox="1">
            <a:spLocks/>
          </p:cNvSpPr>
          <p:nvPr/>
        </p:nvSpPr>
        <p:spPr>
          <a:xfrm>
            <a:off x="177800" y="283363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2: conversatorio Nº3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5F2229-A4E8-D7D5-4E4B-EF511C5AC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07" y="1544625"/>
            <a:ext cx="8162985" cy="34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F020F-3696-418B-400D-E9150B4F1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0EFAD-3AFE-39E8-F490-00D0BF17D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18591" y="717512"/>
            <a:ext cx="10390313" cy="1779637"/>
          </a:xfrm>
        </p:spPr>
        <p:txBody>
          <a:bodyPr>
            <a:normAutofit fontScale="90000"/>
          </a:bodyPr>
          <a:lstStyle/>
          <a:p>
            <a:r>
              <a:rPr lang="es-MX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Cuántica y datos:</a:t>
            </a:r>
            <a:br>
              <a:rPr lang="es-MX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misma lógica</a:t>
            </a:r>
            <a:br>
              <a:rPr lang="es-MX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F8494F-8301-0D87-5E5D-5ED38AE84EC2}"/>
              </a:ext>
            </a:extLst>
          </p:cNvPr>
          <p:cNvSpPr txBox="1"/>
          <p:nvPr/>
        </p:nvSpPr>
        <p:spPr>
          <a:xfrm>
            <a:off x="430696" y="2292626"/>
            <a:ext cx="1062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/>
              <a:t>Sin observar: la probabilidad se expande en todas direcciones, el evento se da pero sin datos no hay dirección definida</a:t>
            </a:r>
            <a:endParaRPr lang="es-419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AE34A1-4888-5C97-BCEF-F2740BEBEDB5}"/>
              </a:ext>
            </a:extLst>
          </p:cNvPr>
          <p:cNvSpPr txBox="1"/>
          <p:nvPr/>
        </p:nvSpPr>
        <p:spPr>
          <a:xfrm>
            <a:off x="430695" y="3200400"/>
            <a:ext cx="1062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/>
              <a:t>Al observar: la onda colapsa en un resultado concreto y único. Patrón claro, plan posible</a:t>
            </a:r>
            <a:endParaRPr lang="es-419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0AF400-8EF7-922E-D6B9-F9C392B979FA}"/>
              </a:ext>
            </a:extLst>
          </p:cNvPr>
          <p:cNvSpPr txBox="1"/>
          <p:nvPr/>
        </p:nvSpPr>
        <p:spPr>
          <a:xfrm>
            <a:off x="357807" y="3919044"/>
            <a:ext cx="1062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/>
              <a:t>El efecto: la medición cambia la realidad observada. La medición del evento transforma</a:t>
            </a:r>
            <a:endParaRPr lang="es-419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4FA9D35-DF2F-35FF-2F9E-9E9CBB6C61D5}"/>
              </a:ext>
            </a:extLst>
          </p:cNvPr>
          <p:cNvSpPr txBox="1"/>
          <p:nvPr/>
        </p:nvSpPr>
        <p:spPr>
          <a:xfrm>
            <a:off x="7818782" y="5268463"/>
            <a:ext cx="4509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/>
              <a:t>Experimento de la Doble Rendija</a:t>
            </a:r>
            <a:r>
              <a:rPr lang="es-MX"/>
              <a:t> (Thomas Young, 1801)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0568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D1162-4B79-54DA-7600-A77AC8821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3A863-6AD6-8F64-CEAC-B62128F1B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257BDBC-5B00-F2E2-72BE-0EEC1DE6DABA}"/>
              </a:ext>
            </a:extLst>
          </p:cNvPr>
          <p:cNvSpPr txBox="1">
            <a:spLocks/>
          </p:cNvSpPr>
          <p:nvPr/>
        </p:nvSpPr>
        <p:spPr>
          <a:xfrm>
            <a:off x="228600" y="285751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2: conversatorio Nº3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93816C-0F21-89D0-61A7-EBD817956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31" y="1400160"/>
            <a:ext cx="8677338" cy="40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1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8111-B69B-7C3E-29C2-8BA76D05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DE18F0-33FC-60D9-6235-988B53747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1495A02-317E-9EB6-B676-9376FDD46113}"/>
              </a:ext>
            </a:extLst>
          </p:cNvPr>
          <p:cNvSpPr txBox="1">
            <a:spLocks/>
          </p:cNvSpPr>
          <p:nvPr/>
        </p:nvSpPr>
        <p:spPr>
          <a:xfrm>
            <a:off x="387350" y="344481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2: conversatorio Nº3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E45296-B66C-B025-B374-31B15DAC2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83" y="1476361"/>
            <a:ext cx="7991533" cy="37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8DE45-4333-34DB-15BE-FF0A14D45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19CBFC-1D0C-253A-F611-B282B1E60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168456F-CC95-9154-8EF2-B0CC65F1A00A}"/>
              </a:ext>
            </a:extLst>
          </p:cNvPr>
          <p:cNvSpPr txBox="1">
            <a:spLocks/>
          </p:cNvSpPr>
          <p:nvPr/>
        </p:nvSpPr>
        <p:spPr>
          <a:xfrm>
            <a:off x="209550" y="336534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2: conversatorio Nº3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CABA80-90E7-40D8-53D7-42A78A2E4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57" y="1314434"/>
            <a:ext cx="8353486" cy="42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C3A8C-BA32-0AB1-9387-D9849A5B6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3BDBA59-0D67-8361-9467-442400329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9D58DCC-18AA-3956-F27B-61B16E84DC7C}"/>
              </a:ext>
            </a:extLst>
          </p:cNvPr>
          <p:cNvSpPr txBox="1">
            <a:spLocks/>
          </p:cNvSpPr>
          <p:nvPr/>
        </p:nvSpPr>
        <p:spPr>
          <a:xfrm>
            <a:off x="228600" y="170927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2: conversatorio Nº3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58A21B-AC79-DF9C-A7FC-5433E60A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/>
          <a:stretch>
            <a:fillRect/>
          </a:stretch>
        </p:blipFill>
        <p:spPr>
          <a:xfrm>
            <a:off x="2000250" y="1148827"/>
            <a:ext cx="8265994" cy="45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5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D10EF-9E76-789C-C901-641D3B42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4031FE-EAA6-2B07-7929-0DCCE2524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2EB6DFE-FBEC-2722-8C88-E25C9D780142}"/>
              </a:ext>
            </a:extLst>
          </p:cNvPr>
          <p:cNvSpPr txBox="1">
            <a:spLocks/>
          </p:cNvSpPr>
          <p:nvPr/>
        </p:nvSpPr>
        <p:spPr>
          <a:xfrm>
            <a:off x="101600" y="188785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actividad día 2: conversatorio Nº3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0B1712-9C2D-9571-57BC-CEDFE757C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/>
          <a:stretch>
            <a:fillRect/>
          </a:stretch>
        </p:blipFill>
        <p:spPr>
          <a:xfrm>
            <a:off x="2025650" y="1290622"/>
            <a:ext cx="8464550" cy="44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6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43BA8-FCB5-ED14-886A-26DEA7A5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62DA303-677C-023A-8BBA-DCF9BC764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5D60C15-0006-4E9D-C295-5259EC5E9BF5}"/>
              </a:ext>
            </a:extLst>
          </p:cNvPr>
          <p:cNvSpPr txBox="1">
            <a:spLocks/>
          </p:cNvSpPr>
          <p:nvPr/>
        </p:nvSpPr>
        <p:spPr>
          <a:xfrm>
            <a:off x="146050" y="279401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Próximas acciones</a:t>
            </a:r>
          </a:p>
          <a:p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viene después de este evento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26A37B3-C368-39C1-8105-5C296DBCC99A}"/>
              </a:ext>
            </a:extLst>
          </p:cNvPr>
          <p:cNvGrpSpPr/>
          <p:nvPr/>
        </p:nvGrpSpPr>
        <p:grpSpPr>
          <a:xfrm>
            <a:off x="967740" y="1346709"/>
            <a:ext cx="9198610" cy="1389888"/>
            <a:chOff x="3520440" y="274320"/>
            <a:chExt cx="5349240" cy="1389888"/>
          </a:xfrm>
        </p:grpSpPr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05F94692-B85A-C8D8-93B0-55D3016CCEC4}"/>
                </a:ext>
              </a:extLst>
            </p:cNvPr>
            <p:cNvSpPr/>
            <p:nvPr/>
          </p:nvSpPr>
          <p:spPr>
            <a:xfrm>
              <a:off x="3520440" y="274320"/>
              <a:ext cx="5349240" cy="1389888"/>
            </a:xfrm>
            <a:prstGeom prst="roundRect">
              <a:avLst>
                <a:gd name="adj" fmla="val 5263"/>
              </a:avLst>
            </a:prstGeom>
            <a:solidFill>
              <a:srgbClr val="FFFFFF"/>
            </a:solidFill>
            <a:ln w="635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es-419"/>
            </a:p>
          </p:txBody>
        </p:sp>
        <p:sp>
          <p:nvSpPr>
            <p:cNvPr id="9" name="Shape 7">
              <a:extLst>
                <a:ext uri="{FF2B5EF4-FFF2-40B4-BE49-F238E27FC236}">
                  <a16:creationId xmlns:a16="http://schemas.microsoft.com/office/drawing/2014/main" id="{CBD70E19-E922-AC5E-99A2-29EA5BFD513D}"/>
                </a:ext>
              </a:extLst>
            </p:cNvPr>
            <p:cNvSpPr/>
            <p:nvPr/>
          </p:nvSpPr>
          <p:spPr>
            <a:xfrm>
              <a:off x="3520440" y="274320"/>
              <a:ext cx="438912" cy="1389888"/>
            </a:xfrm>
            <a:prstGeom prst="roundRect">
              <a:avLst>
                <a:gd name="adj" fmla="val 16667"/>
              </a:avLst>
            </a:prstGeom>
            <a:solidFill>
              <a:srgbClr val="5DCAA5"/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10" name="Shape 8">
              <a:extLst>
                <a:ext uri="{FF2B5EF4-FFF2-40B4-BE49-F238E27FC236}">
                  <a16:creationId xmlns:a16="http://schemas.microsoft.com/office/drawing/2014/main" id="{DB666675-8C4F-D1A7-668B-DD019CA86D27}"/>
                </a:ext>
              </a:extLst>
            </p:cNvPr>
            <p:cNvSpPr/>
            <p:nvPr/>
          </p:nvSpPr>
          <p:spPr>
            <a:xfrm>
              <a:off x="3794760" y="274320"/>
              <a:ext cx="164592" cy="1389888"/>
            </a:xfrm>
            <a:prstGeom prst="rect">
              <a:avLst/>
            </a:prstGeom>
            <a:solidFill>
              <a:srgbClr val="5DCAA5"/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11" name="Text 9">
              <a:extLst>
                <a:ext uri="{FF2B5EF4-FFF2-40B4-BE49-F238E27FC236}">
                  <a16:creationId xmlns:a16="http://schemas.microsoft.com/office/drawing/2014/main" id="{07E88427-A059-6519-FC38-AF2E6C67087F}"/>
                </a:ext>
              </a:extLst>
            </p:cNvPr>
            <p:cNvSpPr/>
            <p:nvPr/>
          </p:nvSpPr>
          <p:spPr>
            <a:xfrm>
              <a:off x="3557016" y="749808"/>
              <a:ext cx="402336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b="1">
                  <a:solidFill>
                    <a:srgbClr val="04342C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01</a:t>
              </a:r>
              <a:endParaRPr lang="en-US"/>
            </a:p>
          </p:txBody>
        </p:sp>
        <p:sp>
          <p:nvSpPr>
            <p:cNvPr id="12" name="Text 10">
              <a:extLst>
                <a:ext uri="{FF2B5EF4-FFF2-40B4-BE49-F238E27FC236}">
                  <a16:creationId xmlns:a16="http://schemas.microsoft.com/office/drawing/2014/main" id="{7DD0BD90-B6A8-E3D0-47F5-FC0F8F13AC28}"/>
                </a:ext>
              </a:extLst>
            </p:cNvPr>
            <p:cNvSpPr/>
            <p:nvPr/>
          </p:nvSpPr>
          <p:spPr>
            <a:xfrm>
              <a:off x="4114800" y="402336"/>
              <a:ext cx="4617720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b="1">
                  <a:solidFill>
                    <a:srgbClr val="1C3D2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Crear red de jóvenes MAPO</a:t>
              </a:r>
              <a:endParaRPr lang="en-US"/>
            </a:p>
          </p:txBody>
        </p:sp>
        <p:sp>
          <p:nvSpPr>
            <p:cNvPr id="13" name="Text 11">
              <a:extLst>
                <a:ext uri="{FF2B5EF4-FFF2-40B4-BE49-F238E27FC236}">
                  <a16:creationId xmlns:a16="http://schemas.microsoft.com/office/drawing/2014/main" id="{58436E87-B33B-AD76-57E9-E1346242B68E}"/>
                </a:ext>
              </a:extLst>
            </p:cNvPr>
            <p:cNvSpPr/>
            <p:nvPr/>
          </p:nvSpPr>
          <p:spPr>
            <a:xfrm>
              <a:off x="4114800" y="749808"/>
              <a:ext cx="4617720" cy="8046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>
                  <a:solidFill>
                    <a:srgbClr val="546E7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Convocar a los 34 jóvenes que ya dijeron que se suman. Armar grupos por provincia con referentes locales y comunicación por WhatsApp.</a:t>
              </a:r>
              <a:endParaRPr lang="en-U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536E18B-0E2C-330B-6085-9DE7448D82A3}"/>
              </a:ext>
            </a:extLst>
          </p:cNvPr>
          <p:cNvGrpSpPr/>
          <p:nvPr/>
        </p:nvGrpSpPr>
        <p:grpSpPr>
          <a:xfrm>
            <a:off x="967740" y="2826005"/>
            <a:ext cx="9198610" cy="1389888"/>
            <a:chOff x="3520440" y="1828800"/>
            <a:chExt cx="5349240" cy="1389888"/>
          </a:xfrm>
        </p:grpSpPr>
        <p:sp>
          <p:nvSpPr>
            <p:cNvPr id="15" name="Shape 12">
              <a:extLst>
                <a:ext uri="{FF2B5EF4-FFF2-40B4-BE49-F238E27FC236}">
                  <a16:creationId xmlns:a16="http://schemas.microsoft.com/office/drawing/2014/main" id="{BB5C4709-5728-D3D9-3FB0-9D0CC579A20A}"/>
                </a:ext>
              </a:extLst>
            </p:cNvPr>
            <p:cNvSpPr/>
            <p:nvPr/>
          </p:nvSpPr>
          <p:spPr>
            <a:xfrm>
              <a:off x="3520440" y="1828800"/>
              <a:ext cx="5349240" cy="1389888"/>
            </a:xfrm>
            <a:prstGeom prst="roundRect">
              <a:avLst>
                <a:gd name="adj" fmla="val 5263"/>
              </a:avLst>
            </a:prstGeom>
            <a:solidFill>
              <a:srgbClr val="FFFFFF"/>
            </a:solidFill>
            <a:ln w="635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es-419"/>
            </a:p>
          </p:txBody>
        </p:sp>
        <p:sp>
          <p:nvSpPr>
            <p:cNvPr id="21" name="Shape 13">
              <a:extLst>
                <a:ext uri="{FF2B5EF4-FFF2-40B4-BE49-F238E27FC236}">
                  <a16:creationId xmlns:a16="http://schemas.microsoft.com/office/drawing/2014/main" id="{7D8ACBA8-2D65-3129-72EE-92E8E674D58A}"/>
                </a:ext>
              </a:extLst>
            </p:cNvPr>
            <p:cNvSpPr/>
            <p:nvPr/>
          </p:nvSpPr>
          <p:spPr>
            <a:xfrm>
              <a:off x="3520440" y="1828800"/>
              <a:ext cx="438912" cy="1389888"/>
            </a:xfrm>
            <a:prstGeom prst="roundRect">
              <a:avLst>
                <a:gd name="adj" fmla="val 16667"/>
              </a:avLst>
            </a:prstGeom>
            <a:solidFill>
              <a:srgbClr val="2D5A3D"/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22" name="Text 15">
              <a:extLst>
                <a:ext uri="{FF2B5EF4-FFF2-40B4-BE49-F238E27FC236}">
                  <a16:creationId xmlns:a16="http://schemas.microsoft.com/office/drawing/2014/main" id="{E6945044-9099-B6E8-8C3C-4764B1EDAD1B}"/>
                </a:ext>
              </a:extLst>
            </p:cNvPr>
            <p:cNvSpPr/>
            <p:nvPr/>
          </p:nvSpPr>
          <p:spPr>
            <a:xfrm>
              <a:off x="3520440" y="2283525"/>
              <a:ext cx="402336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b="1">
                  <a:solidFill>
                    <a:srgbClr val="9FE1CB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02</a:t>
              </a:r>
              <a:endParaRPr lang="en-US"/>
            </a:p>
          </p:txBody>
        </p:sp>
        <p:sp>
          <p:nvSpPr>
            <p:cNvPr id="23" name="Text 16">
              <a:extLst>
                <a:ext uri="{FF2B5EF4-FFF2-40B4-BE49-F238E27FC236}">
                  <a16:creationId xmlns:a16="http://schemas.microsoft.com/office/drawing/2014/main" id="{D000CFE4-E111-763D-64CD-38054990AEF6}"/>
                </a:ext>
              </a:extLst>
            </p:cNvPr>
            <p:cNvSpPr/>
            <p:nvPr/>
          </p:nvSpPr>
          <p:spPr>
            <a:xfrm>
              <a:off x="4114800" y="1956816"/>
              <a:ext cx="4617720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b="1">
                  <a:solidFill>
                    <a:srgbClr val="1C3D2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Campaña de marketing joven</a:t>
              </a:r>
              <a:endParaRPr lang="en-US"/>
            </a:p>
          </p:txBody>
        </p:sp>
        <p:sp>
          <p:nvSpPr>
            <p:cNvPr id="24" name="Text 17">
              <a:extLst>
                <a:ext uri="{FF2B5EF4-FFF2-40B4-BE49-F238E27FC236}">
                  <a16:creationId xmlns:a16="http://schemas.microsoft.com/office/drawing/2014/main" id="{FE254197-EAB7-6DD6-066B-0399783ADE0A}"/>
                </a:ext>
              </a:extLst>
            </p:cNvPr>
            <p:cNvSpPr/>
            <p:nvPr/>
          </p:nvSpPr>
          <p:spPr>
            <a:xfrm>
              <a:off x="4114800" y="2304288"/>
              <a:ext cx="4617720" cy="8046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>
                  <a:solidFill>
                    <a:srgbClr val="546E7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Producir contenido en redes con Jovenes de la red MAPO </a:t>
              </a:r>
              <a:r>
                <a:rPr lang="en-US" err="1">
                  <a:solidFill>
                    <a:srgbClr val="546E7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como</a:t>
              </a:r>
              <a:r>
                <a:rPr lang="en-US">
                  <a:solidFill>
                    <a:srgbClr val="546E7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protagonistas. Desmitificar el precio y mostrar que lo orgánico también es para nuestra generación.</a:t>
              </a:r>
              <a:endParaRPr lang="en-US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F6ED8AE-7B20-52B2-0EBB-C75C393D12A6}"/>
              </a:ext>
            </a:extLst>
          </p:cNvPr>
          <p:cNvGrpSpPr/>
          <p:nvPr/>
        </p:nvGrpSpPr>
        <p:grpSpPr>
          <a:xfrm>
            <a:off x="952014" y="4343909"/>
            <a:ext cx="9230062" cy="1389888"/>
            <a:chOff x="339389" y="4701286"/>
            <a:chExt cx="9230062" cy="1389888"/>
          </a:xfrm>
        </p:grpSpPr>
        <p:sp>
          <p:nvSpPr>
            <p:cNvPr id="33" name="Shape 18">
              <a:extLst>
                <a:ext uri="{FF2B5EF4-FFF2-40B4-BE49-F238E27FC236}">
                  <a16:creationId xmlns:a16="http://schemas.microsoft.com/office/drawing/2014/main" id="{75976956-D290-A565-1A7C-9C353726F105}"/>
                </a:ext>
              </a:extLst>
            </p:cNvPr>
            <p:cNvSpPr/>
            <p:nvPr/>
          </p:nvSpPr>
          <p:spPr>
            <a:xfrm>
              <a:off x="370840" y="4701286"/>
              <a:ext cx="9198611" cy="1389888"/>
            </a:xfrm>
            <a:prstGeom prst="roundRect">
              <a:avLst>
                <a:gd name="adj" fmla="val 5263"/>
              </a:avLst>
            </a:prstGeom>
            <a:solidFill>
              <a:srgbClr val="FFFFFF"/>
            </a:solidFill>
            <a:ln w="635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es-419"/>
            </a:p>
          </p:txBody>
        </p:sp>
        <p:sp>
          <p:nvSpPr>
            <p:cNvPr id="34" name="Shape 19">
              <a:extLst>
                <a:ext uri="{FF2B5EF4-FFF2-40B4-BE49-F238E27FC236}">
                  <a16:creationId xmlns:a16="http://schemas.microsoft.com/office/drawing/2014/main" id="{F209CC15-4609-DA5F-B234-240AB29ADD15}"/>
                </a:ext>
              </a:extLst>
            </p:cNvPr>
            <p:cNvSpPr/>
            <p:nvPr/>
          </p:nvSpPr>
          <p:spPr>
            <a:xfrm>
              <a:off x="339389" y="4701286"/>
              <a:ext cx="754758" cy="1389888"/>
            </a:xfrm>
            <a:prstGeom prst="roundRect">
              <a:avLst>
                <a:gd name="adj" fmla="val 16667"/>
              </a:avLst>
            </a:prstGeom>
            <a:solidFill>
              <a:srgbClr val="9FE1CB"/>
            </a:solidFill>
            <a:ln/>
          </p:spPr>
          <p:txBody>
            <a:bodyPr/>
            <a:lstStyle/>
            <a:p>
              <a:endParaRPr lang="es-419"/>
            </a:p>
          </p:txBody>
        </p:sp>
        <p:sp>
          <p:nvSpPr>
            <p:cNvPr id="35" name="Text 21">
              <a:extLst>
                <a:ext uri="{FF2B5EF4-FFF2-40B4-BE49-F238E27FC236}">
                  <a16:creationId xmlns:a16="http://schemas.microsoft.com/office/drawing/2014/main" id="{9E5BBDA7-20CF-7588-12E1-E70AFF85BFF2}"/>
                </a:ext>
              </a:extLst>
            </p:cNvPr>
            <p:cNvSpPr/>
            <p:nvPr/>
          </p:nvSpPr>
          <p:spPr>
            <a:xfrm>
              <a:off x="370838" y="5166106"/>
              <a:ext cx="691861" cy="3474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b="1">
                  <a:solidFill>
                    <a:srgbClr val="04342C"/>
                  </a:solidFill>
                  <a:latin typeface="Georgia" pitchFamily="34" charset="0"/>
                  <a:ea typeface="Georgia" pitchFamily="34" charset="-122"/>
                  <a:cs typeface="Georgia" pitchFamily="34" charset="-120"/>
                </a:rPr>
                <a:t>03</a:t>
              </a:r>
              <a:endParaRPr lang="en-US"/>
            </a:p>
          </p:txBody>
        </p:sp>
      </p:grpSp>
      <p:sp>
        <p:nvSpPr>
          <p:cNvPr id="37" name="Text 17">
            <a:extLst>
              <a:ext uri="{FF2B5EF4-FFF2-40B4-BE49-F238E27FC236}">
                <a16:creationId xmlns:a16="http://schemas.microsoft.com/office/drawing/2014/main" id="{FEFC2807-1884-AF9C-CD34-E103E8ECD294}"/>
              </a:ext>
            </a:extLst>
          </p:cNvPr>
          <p:cNvSpPr/>
          <p:nvPr/>
        </p:nvSpPr>
        <p:spPr>
          <a:xfrm>
            <a:off x="1919958" y="4636517"/>
            <a:ext cx="794068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Convocar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 las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arterias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académicas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las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MAPO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tiene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vinculación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para organizer jornadas con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temáticas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los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Jovenes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quieran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err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escuchar</a:t>
            </a:r>
            <a:r>
              <a:rPr lang="en-US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8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FB2CC-1B51-6C86-031F-D5E1A3831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24C57F2-C4C8-FDFF-2990-C5FC3708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C4BD019-E16D-66A5-1269-3801100096C5}"/>
              </a:ext>
            </a:extLst>
          </p:cNvPr>
          <p:cNvSpPr txBox="1">
            <a:spLocks/>
          </p:cNvSpPr>
          <p:nvPr/>
        </p:nvSpPr>
        <p:spPr>
          <a:xfrm>
            <a:off x="101600" y="1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err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Encontranos</a:t>
            </a:r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redes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4A33C1E-D263-7888-4BCB-BD022E16C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89" y="1326207"/>
            <a:ext cx="5661245" cy="2667943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0327CD3F-1145-EA77-141B-CA1AB6478F5E}"/>
              </a:ext>
            </a:extLst>
          </p:cNvPr>
          <p:cNvSpPr txBox="1">
            <a:spLocks/>
          </p:cNvSpPr>
          <p:nvPr/>
        </p:nvSpPr>
        <p:spPr>
          <a:xfrm>
            <a:off x="5011" y="4553893"/>
            <a:ext cx="75438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Sitio web: 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C521E7F-C84B-E05C-DE05-74DE41253CD9}"/>
              </a:ext>
            </a:extLst>
          </p:cNvPr>
          <p:cNvGrpSpPr/>
          <p:nvPr/>
        </p:nvGrpSpPr>
        <p:grpSpPr>
          <a:xfrm>
            <a:off x="3067050" y="4641850"/>
            <a:ext cx="4330700" cy="893369"/>
            <a:chOff x="3067050" y="4641850"/>
            <a:chExt cx="4330700" cy="893369"/>
          </a:xfrm>
        </p:grpSpPr>
        <p:sp>
          <p:nvSpPr>
            <p:cNvPr id="18" name="Flecha: a la derecha 17">
              <a:extLst>
                <a:ext uri="{FF2B5EF4-FFF2-40B4-BE49-F238E27FC236}">
                  <a16:creationId xmlns:a16="http://schemas.microsoft.com/office/drawing/2014/main" id="{E701AEE8-0429-6875-0CC3-67625ADEAD36}"/>
                </a:ext>
              </a:extLst>
            </p:cNvPr>
            <p:cNvSpPr/>
            <p:nvPr/>
          </p:nvSpPr>
          <p:spPr>
            <a:xfrm>
              <a:off x="3067050" y="4641850"/>
              <a:ext cx="4330700" cy="893369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FB68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2052449-D7C2-E560-035C-6A5D44CA067F}"/>
                </a:ext>
              </a:extLst>
            </p:cNvPr>
            <p:cNvSpPr txBox="1"/>
            <p:nvPr/>
          </p:nvSpPr>
          <p:spPr>
            <a:xfrm>
              <a:off x="3319042" y="4903868"/>
              <a:ext cx="287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>
                  <a:hlinkClick r:id="rId4"/>
                </a:rPr>
                <a:t>https://mapo.org.ar/</a:t>
              </a:r>
              <a:endParaRPr lang="es-419"/>
            </a:p>
          </p:txBody>
        </p:sp>
      </p:grpSp>
    </p:spTree>
    <p:extLst>
      <p:ext uri="{BB962C8B-B14F-4D97-AF65-F5344CB8AC3E}">
        <p14:creationId xmlns:p14="http://schemas.microsoft.com/office/powerpoint/2010/main" val="291086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EF781-2E1C-EC67-A09D-F7591183F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17C330-5E5C-28E7-5A85-341B54522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27CDD45-8360-14E1-9C0E-89123787C1E9}"/>
              </a:ext>
            </a:extLst>
          </p:cNvPr>
          <p:cNvSpPr txBox="1">
            <a:spLocks/>
          </p:cNvSpPr>
          <p:nvPr/>
        </p:nvSpPr>
        <p:spPr>
          <a:xfrm>
            <a:off x="1752600" y="2559051"/>
            <a:ext cx="87376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  <a:endParaRPr lang="es-AR" sz="6600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9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A56D6-E4DC-F644-C280-BCA13217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C39277-77E3-F324-287E-28D19FA69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3F08531-99E5-0DBE-54D4-7431E7B49B63}"/>
              </a:ext>
            </a:extLst>
          </p:cNvPr>
          <p:cNvSpPr txBox="1">
            <a:spLocks/>
          </p:cNvSpPr>
          <p:nvPr/>
        </p:nvSpPr>
        <p:spPr>
          <a:xfrm>
            <a:off x="1752600" y="2559051"/>
            <a:ext cx="87376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INCONDICIONAL</a:t>
            </a:r>
            <a:endParaRPr lang="es-AR" sz="6600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1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04B94B-58E0-4B60-A768-B136E2C68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63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3134C65-E774-4282-9241-CE170D3CB814}"/>
              </a:ext>
            </a:extLst>
          </p:cNvPr>
          <p:cNvSpPr txBox="1">
            <a:spLocks/>
          </p:cNvSpPr>
          <p:nvPr/>
        </p:nvSpPr>
        <p:spPr>
          <a:xfrm>
            <a:off x="2108200" y="145857"/>
            <a:ext cx="5911850" cy="743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AR" sz="2800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3F52A0A-1F90-484E-DF55-174553CEA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21943"/>
              </p:ext>
            </p:extLst>
          </p:nvPr>
        </p:nvGraphicFramePr>
        <p:xfrm>
          <a:off x="80963" y="3429000"/>
          <a:ext cx="1704975" cy="556260"/>
        </p:xfrm>
        <a:graphic>
          <a:graphicData uri="http://schemas.openxmlformats.org/drawingml/2006/table">
            <a:tbl>
              <a:tblPr/>
              <a:tblGrid>
                <a:gridCol w="1704975">
                  <a:extLst>
                    <a:ext uri="{9D8B030D-6E8A-4147-A177-3AD203B41FA5}">
                      <a16:colId xmlns:a16="http://schemas.microsoft.com/office/drawing/2014/main" val="81323089"/>
                    </a:ext>
                  </a:extLst>
                </a:gridCol>
              </a:tblGrid>
              <a:tr h="10001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419" sz="1400" b="1" kern="1200">
                          <a:solidFill>
                            <a:srgbClr val="8887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ACREDITADOS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485800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419" sz="2000" b="1" kern="1200">
                          <a:solidFill>
                            <a:srgbClr val="00B4C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218880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DF56C73-F887-DF64-DD7B-16D3F98C9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409123"/>
              </p:ext>
            </p:extLst>
          </p:nvPr>
        </p:nvGraphicFramePr>
        <p:xfrm>
          <a:off x="1930400" y="978058"/>
          <a:ext cx="7797800" cy="3968592"/>
        </p:xfrm>
        <a:graphic>
          <a:graphicData uri="http://schemas.openxmlformats.org/drawingml/2006/table">
            <a:tbl>
              <a:tblPr/>
              <a:tblGrid>
                <a:gridCol w="2957781">
                  <a:extLst>
                    <a:ext uri="{9D8B030D-6E8A-4147-A177-3AD203B41FA5}">
                      <a16:colId xmlns:a16="http://schemas.microsoft.com/office/drawing/2014/main" val="2349970417"/>
                    </a:ext>
                  </a:extLst>
                </a:gridCol>
                <a:gridCol w="1214510">
                  <a:extLst>
                    <a:ext uri="{9D8B030D-6E8A-4147-A177-3AD203B41FA5}">
                      <a16:colId xmlns:a16="http://schemas.microsoft.com/office/drawing/2014/main" val="1996471046"/>
                    </a:ext>
                  </a:extLst>
                </a:gridCol>
                <a:gridCol w="1625067">
                  <a:extLst>
                    <a:ext uri="{9D8B030D-6E8A-4147-A177-3AD203B41FA5}">
                      <a16:colId xmlns:a16="http://schemas.microsoft.com/office/drawing/2014/main" val="399046894"/>
                    </a:ext>
                  </a:extLst>
                </a:gridCol>
                <a:gridCol w="2000442">
                  <a:extLst>
                    <a:ext uri="{9D8B030D-6E8A-4147-A177-3AD203B41FA5}">
                      <a16:colId xmlns:a16="http://schemas.microsoft.com/office/drawing/2014/main" val="1363496947"/>
                    </a:ext>
                  </a:extLst>
                </a:gridCol>
              </a:tblGrid>
              <a:tr h="409132">
                <a:tc gridSpan="4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419" sz="1400" b="1">
                          <a:solidFill>
                            <a:srgbClr val="FFFFFF"/>
                          </a:solidFill>
                          <a:effectLst/>
                        </a:rPr>
                        <a:t>1° MAPO JOVEN 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7A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466646"/>
                  </a:ext>
                </a:extLst>
              </a:tr>
              <a:tr h="516446">
                <a:tc gridSpan="4"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61165"/>
                  </a:ext>
                </a:extLst>
              </a:tr>
              <a:tr h="51644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C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4A7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09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755932"/>
                  </a:ext>
                </a:extLst>
              </a:tr>
              <a:tr h="51644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729102"/>
                  </a:ext>
                </a:extLst>
              </a:tr>
              <a:tr h="84992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419" sz="1400" b="1">
                          <a:solidFill>
                            <a:srgbClr val="888780"/>
                          </a:solidFill>
                          <a:effectLst/>
                        </a:rPr>
                        <a:t>Total inscriptos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419" sz="1400" b="1">
                          <a:solidFill>
                            <a:srgbClr val="888780"/>
                          </a:solidFill>
                          <a:effectLst/>
                        </a:rPr>
                        <a:t>Conocían MAPO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419" sz="1400" b="1">
                          <a:solidFill>
                            <a:srgbClr val="888780"/>
                          </a:solidFill>
                          <a:effectLst/>
                        </a:rPr>
                        <a:t>Provincias Representadas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419" sz="1400" b="1">
                          <a:solidFill>
                            <a:srgbClr val="888780"/>
                          </a:solidFill>
                          <a:effectLst/>
                        </a:rPr>
                        <a:t>Canal de comunicación preferido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08638"/>
                  </a:ext>
                </a:extLst>
              </a:tr>
              <a:tr h="643752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AR" sz="2000" b="1">
                          <a:solidFill>
                            <a:srgbClr val="00B4C8"/>
                          </a:solidFill>
                          <a:effectLst/>
                        </a:rPr>
                        <a:t>165</a:t>
                      </a:r>
                      <a:endParaRPr lang="es-419" sz="2000" b="1">
                        <a:solidFill>
                          <a:srgbClr val="00B4C8"/>
                        </a:solidFill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419" sz="2000" b="1">
                          <a:solidFill>
                            <a:srgbClr val="5A7A1A"/>
                          </a:solidFill>
                          <a:effectLst/>
                        </a:rPr>
                        <a:t>109</a:t>
                      </a:r>
                    </a:p>
                    <a:p>
                      <a:pPr algn="ctr" rtl="0" fontAlgn="b">
                        <a:buNone/>
                      </a:pPr>
                      <a:r>
                        <a:rPr lang="es-419" sz="2000" b="1">
                          <a:solidFill>
                            <a:srgbClr val="5A7A1A"/>
                          </a:solidFill>
                          <a:effectLst/>
                        </a:rPr>
                        <a:t>66,06%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419" sz="2000" b="1">
                          <a:solidFill>
                            <a:srgbClr val="F47920"/>
                          </a:solidFill>
                          <a:effectLst/>
                        </a:rPr>
                        <a:t>4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s-419" sz="2000" b="1">
                          <a:solidFill>
                            <a:srgbClr val="00B4C8"/>
                          </a:solidFill>
                          <a:effectLst/>
                        </a:rPr>
                        <a:t>WhatsApp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62256"/>
                  </a:ext>
                </a:extLst>
              </a:tr>
              <a:tr h="51644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419" sz="800">
                          <a:solidFill>
                            <a:srgbClr val="888780"/>
                          </a:solidFill>
                          <a:effectLst/>
                        </a:rPr>
                        <a:t>respuestas recibidas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s-419" sz="800">
                          <a:solidFill>
                            <a:srgbClr val="888780"/>
                          </a:solidFill>
                          <a:effectLst/>
                        </a:rPr>
                        <a:t>respondieron "SI"</a:t>
                      </a: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E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b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s-419">
                        <a:effectLst/>
                      </a:endParaRP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E8D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562292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B4485BA-4304-7E31-0F47-E6B6B8324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64857"/>
              </p:ext>
            </p:extLst>
          </p:nvPr>
        </p:nvGraphicFramePr>
        <p:xfrm>
          <a:off x="241300" y="5252181"/>
          <a:ext cx="3193663" cy="880110"/>
        </p:xfrm>
        <a:graphic>
          <a:graphicData uri="http://schemas.openxmlformats.org/drawingml/2006/table">
            <a:tbl>
              <a:tblPr/>
              <a:tblGrid>
                <a:gridCol w="1937357">
                  <a:extLst>
                    <a:ext uri="{9D8B030D-6E8A-4147-A177-3AD203B41FA5}">
                      <a16:colId xmlns:a16="http://schemas.microsoft.com/office/drawing/2014/main" val="3368749729"/>
                    </a:ext>
                  </a:extLst>
                </a:gridCol>
                <a:gridCol w="1256306">
                  <a:extLst>
                    <a:ext uri="{9D8B030D-6E8A-4147-A177-3AD203B41FA5}">
                      <a16:colId xmlns:a16="http://schemas.microsoft.com/office/drawing/2014/main" val="202617644"/>
                    </a:ext>
                  </a:extLst>
                </a:gridCol>
              </a:tblGrid>
              <a:tr h="10001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s-419" b="1">
                          <a:effectLst/>
                        </a:rPr>
                        <a:t>Género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34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s-419" b="1">
                          <a:effectLst/>
                        </a:rPr>
                        <a:t>Cantidad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3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816613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s-419">
                          <a:effectLst/>
                        </a:rPr>
                        <a:t>Mujeres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s-419">
                          <a:effectLst/>
                        </a:rPr>
                        <a:t>113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053356"/>
                  </a:ext>
                </a:extLst>
              </a:tr>
              <a:tr h="10001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s-419">
                          <a:effectLst/>
                        </a:rPr>
                        <a:t>Hombres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s-419">
                          <a:effectLst/>
                        </a:rPr>
                        <a:t>52</a:t>
                      </a:r>
                    </a:p>
                  </a:txBody>
                  <a:tcPr marL="14288" marR="14288" marT="9525" marB="9525" anchor="ctr">
                    <a:lnL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89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80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37234B-5251-4CB4-A48D-67268591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7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34336-A202-4E00-96DF-3F83D69F80B7}"/>
              </a:ext>
            </a:extLst>
          </p:cNvPr>
          <p:cNvSpPr txBox="1">
            <a:spLocks/>
          </p:cNvSpPr>
          <p:nvPr/>
        </p:nvSpPr>
        <p:spPr>
          <a:xfrm>
            <a:off x="-564859" y="0"/>
            <a:ext cx="9144000" cy="1779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84651C8-F9F4-7F95-EF0F-6DA05E28F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78" y="1779637"/>
            <a:ext cx="10183658" cy="35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0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83D60-AAC9-3F7B-ED0F-BA7010B4B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125A8D-F93C-A99D-7F2B-7E53288C2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3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8FAF03B-3CC0-11BF-E68B-AAADCB23A036}"/>
              </a:ext>
            </a:extLst>
          </p:cNvPr>
          <p:cNvSpPr txBox="1">
            <a:spLocks/>
          </p:cNvSpPr>
          <p:nvPr/>
        </p:nvSpPr>
        <p:spPr>
          <a:xfrm>
            <a:off x="387641" y="6350"/>
            <a:ext cx="91440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de los participantes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4E4226-0D54-270B-20AE-CC281F58A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985781"/>
            <a:ext cx="7797799" cy="46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1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2B432-69C9-3B79-C4A3-29FBDEA9D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9513CA-7EFA-AD59-3DDE-F67B937C6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74EE1B6-0BE0-3A20-319C-26B73B2B653E}"/>
              </a:ext>
            </a:extLst>
          </p:cNvPr>
          <p:cNvSpPr txBox="1">
            <a:spLocks/>
          </p:cNvSpPr>
          <p:nvPr/>
        </p:nvSpPr>
        <p:spPr>
          <a:xfrm>
            <a:off x="-564859" y="0"/>
            <a:ext cx="9144000" cy="1779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Edades</a:t>
            </a:r>
            <a:endParaRPr lang="es-AR" b="1">
              <a:solidFill>
                <a:srgbClr val="FB6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239826-9703-1B70-336A-B03B2275F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72" y="1924047"/>
            <a:ext cx="7718255" cy="30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37234B-5251-4CB4-A48D-67268591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34336-A202-4E00-96DF-3F83D69F80B7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A945380-E6F0-4F60-BBF5-706F465CB5F3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1B901DE-3712-4A93-BF6A-7197FA7DA04B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3810022-D1D0-08DA-C7A4-A61A8285728B}"/>
              </a:ext>
            </a:extLst>
          </p:cNvPr>
          <p:cNvSpPr txBox="1">
            <a:spLocks/>
          </p:cNvSpPr>
          <p:nvPr/>
        </p:nvSpPr>
        <p:spPr>
          <a:xfrm>
            <a:off x="95250" y="354157"/>
            <a:ext cx="2482959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Nº1: ¿Qué conocen hoy sobre producción orgánica?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7EC24D-997B-F881-7E29-D31FE1114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70" y="922231"/>
            <a:ext cx="8680908" cy="53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8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3F9C3-EA47-77B6-E6AC-220ED9EA4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530806-1970-BD44-9A96-5870184C4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13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FE8329C-6D70-9B52-E145-8DF9B896BEC8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B3CBD52A-D0AE-3E55-ECFA-1D04E2952772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6239EB11-C951-3805-741E-3C844E41F68A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B4098FB-3026-7054-E585-50D41344A17B}"/>
              </a:ext>
            </a:extLst>
          </p:cNvPr>
          <p:cNvSpPr txBox="1">
            <a:spLocks/>
          </p:cNvSpPr>
          <p:nvPr/>
        </p:nvSpPr>
        <p:spPr>
          <a:xfrm>
            <a:off x="304800" y="234114"/>
            <a:ext cx="2144400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Nº2: ¿Cómo jóvenes como ven este tipo de producción? Fundamente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10BD62-2C90-F987-DCEF-5FB8B245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37" y="966694"/>
            <a:ext cx="9267825" cy="48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4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3270E-5947-EAC7-7FA3-9D34CF4E7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D76695-3BC5-0C37-9A98-8600432D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EBE19BA-5936-F452-7177-1DCA733573FC}"/>
              </a:ext>
            </a:extLst>
          </p:cNvPr>
          <p:cNvSpPr txBox="1">
            <a:spLocks/>
          </p:cNvSpPr>
          <p:nvPr/>
        </p:nvSpPr>
        <p:spPr>
          <a:xfrm>
            <a:off x="2179102" y="-92269"/>
            <a:ext cx="7071725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0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del debate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133E175E-26AE-6110-60DC-83B3D2A55772}"/>
              </a:ext>
            </a:extLst>
          </p:cNvPr>
          <p:cNvSpPr txBox="1">
            <a:spLocks/>
          </p:cNvSpPr>
          <p:nvPr/>
        </p:nvSpPr>
        <p:spPr>
          <a:xfrm>
            <a:off x="1524000" y="1975036"/>
            <a:ext cx="9144000" cy="474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AD95AB3-FA67-0B0A-CC05-751E60AA7A9A}"/>
              </a:ext>
            </a:extLst>
          </p:cNvPr>
          <p:cNvSpPr txBox="1">
            <a:spLocks/>
          </p:cNvSpPr>
          <p:nvPr/>
        </p:nvSpPr>
        <p:spPr>
          <a:xfrm>
            <a:off x="1524000" y="2172749"/>
            <a:ext cx="8802848" cy="364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>
              <a:solidFill>
                <a:srgbClr val="514E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255D5C8-0577-C7E9-E957-ACFE894F2860}"/>
              </a:ext>
            </a:extLst>
          </p:cNvPr>
          <p:cNvSpPr txBox="1">
            <a:spLocks/>
          </p:cNvSpPr>
          <p:nvPr/>
        </p:nvSpPr>
        <p:spPr>
          <a:xfrm>
            <a:off x="110648" y="363093"/>
            <a:ext cx="2144400" cy="831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b="1">
                <a:solidFill>
                  <a:srgbClr val="FB6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 Nº3: ¿Qué expectativas les genera el mundo orgánico?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5AB556-8201-8E77-987F-CAFB2F0D4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11" y="907161"/>
            <a:ext cx="9267826" cy="48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7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de Office</vt:lpstr>
      <vt:lpstr>Contame todo lo que pasó en estos días en Catamarca MAPO JOVEN</vt:lpstr>
      <vt:lpstr>Cuántica y datos: la misma lógica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PORTADA CHARLA/ CONVERSATORIO</dc:title>
  <dc:creator>Usuario</dc:creator>
  <cp:revision>1</cp:revision>
  <dcterms:created xsi:type="dcterms:W3CDTF">2026-05-08T13:09:05Z</dcterms:created>
  <dcterms:modified xsi:type="dcterms:W3CDTF">2026-05-22T16:36:53Z</dcterms:modified>
</cp:coreProperties>
</file>